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handoutMasterIdLst>
    <p:handoutMasterId r:id="rId23"/>
  </p:handoutMasterIdLst>
  <p:sldIdLst>
    <p:sldId id="271" r:id="rId2"/>
    <p:sldId id="259" r:id="rId3"/>
    <p:sldId id="272" r:id="rId4"/>
    <p:sldId id="273" r:id="rId5"/>
    <p:sldId id="274" r:id="rId6"/>
    <p:sldId id="275" r:id="rId7"/>
    <p:sldId id="276" r:id="rId8"/>
    <p:sldId id="258" r:id="rId9"/>
    <p:sldId id="260" r:id="rId10"/>
    <p:sldId id="261" r:id="rId11"/>
    <p:sldId id="262" r:id="rId12"/>
    <p:sldId id="263" r:id="rId13"/>
    <p:sldId id="264" r:id="rId14"/>
    <p:sldId id="265" r:id="rId15"/>
    <p:sldId id="266" r:id="rId16"/>
    <p:sldId id="267" r:id="rId17"/>
    <p:sldId id="268" r:id="rId18"/>
    <p:sldId id="278" r:id="rId19"/>
    <p:sldId id="269" r:id="rId20"/>
    <p:sldId id="279" r:id="rId2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11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889938" cy="496331"/>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777608" y="2"/>
            <a:ext cx="2889938" cy="496331"/>
          </a:xfrm>
          <a:prstGeom prst="rect">
            <a:avLst/>
          </a:prstGeom>
        </p:spPr>
        <p:txBody>
          <a:bodyPr vert="horz" lIns="93497" tIns="46749" rIns="93497" bIns="46749" rtlCol="0"/>
          <a:lstStyle>
            <a:lvl1pPr algn="r">
              <a:defRPr sz="1200"/>
            </a:lvl1pPr>
          </a:lstStyle>
          <a:p>
            <a:fld id="{F9A24228-557E-455C-AE38-EC46648A498E}" type="datetimeFigureOut">
              <a:rPr lang="en-US" smtClean="0"/>
              <a:pPr/>
              <a:t>2/25/2015</a:t>
            </a:fld>
            <a:endParaRPr lang="en-US"/>
          </a:p>
        </p:txBody>
      </p:sp>
      <p:sp>
        <p:nvSpPr>
          <p:cNvPr id="4" name="Footer Placeholder 3"/>
          <p:cNvSpPr>
            <a:spLocks noGrp="1"/>
          </p:cNvSpPr>
          <p:nvPr>
            <p:ph type="ftr" sz="quarter" idx="2"/>
          </p:nvPr>
        </p:nvSpPr>
        <p:spPr>
          <a:xfrm>
            <a:off x="0" y="9428585"/>
            <a:ext cx="2889938" cy="49633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777608" y="9428585"/>
            <a:ext cx="2889938" cy="496331"/>
          </a:xfrm>
          <a:prstGeom prst="rect">
            <a:avLst/>
          </a:prstGeom>
        </p:spPr>
        <p:txBody>
          <a:bodyPr vert="horz" lIns="93497" tIns="46749" rIns="93497" bIns="46749" rtlCol="0" anchor="b"/>
          <a:lstStyle>
            <a:lvl1pPr algn="r">
              <a:defRPr sz="1200"/>
            </a:lvl1pPr>
          </a:lstStyle>
          <a:p>
            <a:fld id="{65CBA8C3-E552-4799-B479-9A9816D9F103}" type="slidenum">
              <a:rPr lang="en-US" smtClean="0"/>
              <a:pPr/>
              <a:t>‹#›</a:t>
            </a:fld>
            <a:endParaRPr lang="en-US"/>
          </a:p>
        </p:txBody>
      </p:sp>
    </p:spTree>
    <p:extLst>
      <p:ext uri="{BB962C8B-B14F-4D97-AF65-F5344CB8AC3E}">
        <p14:creationId xmlns:p14="http://schemas.microsoft.com/office/powerpoint/2010/main" val="6385563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889938" cy="496331"/>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777608" y="2"/>
            <a:ext cx="2889938" cy="496331"/>
          </a:xfrm>
          <a:prstGeom prst="rect">
            <a:avLst/>
          </a:prstGeom>
        </p:spPr>
        <p:txBody>
          <a:bodyPr vert="horz" lIns="93497" tIns="46749" rIns="93497" bIns="46749" rtlCol="0"/>
          <a:lstStyle>
            <a:lvl1pPr algn="r">
              <a:defRPr sz="1200"/>
            </a:lvl1pPr>
          </a:lstStyle>
          <a:p>
            <a:fld id="{BAF8618B-A7E9-4A1F-BEB1-807AABD89471}" type="datetimeFigureOut">
              <a:rPr lang="en-US" smtClean="0"/>
              <a:pPr/>
              <a:t>2/25/2015</a:t>
            </a:fld>
            <a:endParaRPr lang="en-US"/>
          </a:p>
        </p:txBody>
      </p:sp>
      <p:sp>
        <p:nvSpPr>
          <p:cNvPr id="4" name="Slide Image Placeholder 3"/>
          <p:cNvSpPr>
            <a:spLocks noGrp="1" noRot="1" noChangeAspect="1"/>
          </p:cNvSpPr>
          <p:nvPr>
            <p:ph type="sldImg" idx="2"/>
          </p:nvPr>
        </p:nvSpPr>
        <p:spPr>
          <a:xfrm>
            <a:off x="852488" y="744538"/>
            <a:ext cx="4965700" cy="3724275"/>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666911" y="4715156"/>
            <a:ext cx="5335269" cy="4466986"/>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5"/>
            <a:ext cx="2889938" cy="49633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777608" y="9428585"/>
            <a:ext cx="2889938" cy="496331"/>
          </a:xfrm>
          <a:prstGeom prst="rect">
            <a:avLst/>
          </a:prstGeom>
        </p:spPr>
        <p:txBody>
          <a:bodyPr vert="horz" lIns="93497" tIns="46749" rIns="93497" bIns="46749" rtlCol="0" anchor="b"/>
          <a:lstStyle>
            <a:lvl1pPr algn="r">
              <a:defRPr sz="1200"/>
            </a:lvl1pPr>
          </a:lstStyle>
          <a:p>
            <a:fld id="{80C3E3E6-1A4A-4589-AF56-3ACCD06619FB}" type="slidenum">
              <a:rPr lang="en-US" smtClean="0"/>
              <a:pPr/>
              <a:t>‹#›</a:t>
            </a:fld>
            <a:endParaRPr lang="en-US"/>
          </a:p>
        </p:txBody>
      </p:sp>
    </p:spTree>
    <p:extLst>
      <p:ext uri="{BB962C8B-B14F-4D97-AF65-F5344CB8AC3E}">
        <p14:creationId xmlns:p14="http://schemas.microsoft.com/office/powerpoint/2010/main" val="16417642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C3E3E6-1A4A-4589-AF56-3ACCD06619F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872C84-94EF-4763-AA66-BE0E77A1810E}"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CF66EDA-614F-4F94-983B-7E12A92F48DD}" type="slidenum">
              <a:rPr lang="en-MY"/>
              <a:pPr/>
              <a:t>4</a:t>
            </a:fld>
            <a:endParaRPr lang="en-MY"/>
          </a:p>
        </p:txBody>
      </p:sp>
      <p:sp>
        <p:nvSpPr>
          <p:cNvPr id="31747" name="Rectangle 7"/>
          <p:cNvSpPr txBox="1">
            <a:spLocks noGrp="1" noChangeArrowheads="1"/>
          </p:cNvSpPr>
          <p:nvPr/>
        </p:nvSpPr>
        <p:spPr bwMode="auto">
          <a:xfrm>
            <a:off x="3777608" y="9428585"/>
            <a:ext cx="2889938" cy="496331"/>
          </a:xfrm>
          <a:prstGeom prst="rect">
            <a:avLst/>
          </a:prstGeom>
          <a:noFill/>
          <a:ln w="9525">
            <a:noFill/>
            <a:miter lim="800000"/>
            <a:headEnd/>
            <a:tailEnd/>
          </a:ln>
        </p:spPr>
        <p:txBody>
          <a:bodyPr lIns="93497" tIns="46749" rIns="93497" bIns="46749" anchor="b"/>
          <a:lstStyle/>
          <a:p>
            <a:pPr algn="r" eaLnBrk="1" hangingPunct="1">
              <a:spcBef>
                <a:spcPct val="0"/>
              </a:spcBef>
              <a:buFontTx/>
              <a:buNone/>
            </a:pPr>
            <a:fld id="{435C274F-8DDD-42A1-A9B7-287C78450736}" type="slidenum">
              <a:rPr lang="en-MY" sz="1200"/>
              <a:pPr algn="r" eaLnBrk="1" hangingPunct="1">
                <a:spcBef>
                  <a:spcPct val="0"/>
                </a:spcBef>
                <a:buFontTx/>
                <a:buNone/>
              </a:pPr>
              <a:t>4</a:t>
            </a:fld>
            <a:endParaRPr lang="en-MY" sz="1200" dirty="0"/>
          </a:p>
        </p:txBody>
      </p:sp>
      <p:sp>
        <p:nvSpPr>
          <p:cNvPr id="31748" name="Rectangle 7"/>
          <p:cNvSpPr txBox="1">
            <a:spLocks noGrp="1" noChangeArrowheads="1"/>
          </p:cNvSpPr>
          <p:nvPr/>
        </p:nvSpPr>
        <p:spPr bwMode="auto">
          <a:xfrm>
            <a:off x="3779151" y="9430307"/>
            <a:ext cx="2889938" cy="496331"/>
          </a:xfrm>
          <a:prstGeom prst="rect">
            <a:avLst/>
          </a:prstGeom>
          <a:noFill/>
          <a:ln w="9525">
            <a:noFill/>
            <a:miter lim="800000"/>
            <a:headEnd/>
            <a:tailEnd/>
          </a:ln>
        </p:spPr>
        <p:txBody>
          <a:bodyPr lIns="93488" tIns="46745" rIns="93488" bIns="46745" anchor="b"/>
          <a:lstStyle/>
          <a:p>
            <a:pPr algn="r" eaLnBrk="1" hangingPunct="1">
              <a:spcBef>
                <a:spcPct val="0"/>
              </a:spcBef>
              <a:buFontTx/>
              <a:buNone/>
            </a:pPr>
            <a:fld id="{98FA254C-7101-4004-B733-7B96BBAA2858}" type="slidenum">
              <a:rPr lang="en-US" sz="1200" b="1">
                <a:solidFill>
                  <a:srgbClr val="000000"/>
                </a:solidFill>
                <a:latin typeface="Times New Roman" pitchFamily="18" charset="0"/>
              </a:rPr>
              <a:pPr algn="r" eaLnBrk="1" hangingPunct="1">
                <a:spcBef>
                  <a:spcPct val="0"/>
                </a:spcBef>
                <a:buFontTx/>
                <a:buNone/>
              </a:pPr>
              <a:t>4</a:t>
            </a:fld>
            <a:endParaRPr lang="en-US" sz="1200" b="1" dirty="0">
              <a:solidFill>
                <a:srgbClr val="000000"/>
              </a:solidFill>
              <a:latin typeface="Times New Roman" pitchFamily="18" charset="0"/>
            </a:endParaRPr>
          </a:p>
        </p:txBody>
      </p:sp>
      <p:sp>
        <p:nvSpPr>
          <p:cNvPr id="31749" name="Rectangle 2"/>
          <p:cNvSpPr>
            <a:spLocks noGrp="1" noRot="1" noChangeAspect="1" noChangeArrowheads="1" noTextEdit="1"/>
          </p:cNvSpPr>
          <p:nvPr>
            <p:ph type="sldImg"/>
          </p:nvPr>
        </p:nvSpPr>
        <p:spPr>
          <a:ln/>
        </p:spPr>
      </p:sp>
      <p:sp>
        <p:nvSpPr>
          <p:cNvPr id="31750" name="Rectangle 3"/>
          <p:cNvSpPr>
            <a:spLocks noGrp="1" noChangeArrowheads="1"/>
          </p:cNvSpPr>
          <p:nvPr>
            <p:ph type="body" idx="1"/>
          </p:nvPr>
        </p:nvSpPr>
        <p:spPr>
          <a:xfrm>
            <a:off x="889213" y="4715156"/>
            <a:ext cx="4890665" cy="4466986"/>
          </a:xfrm>
          <a:noFill/>
          <a:ln/>
        </p:spPr>
        <p:txBody>
          <a:bodyPr lIns="93488" tIns="46745" rIns="93488" bIns="46745"/>
          <a:lstStyle/>
          <a:p>
            <a:pPr eaLnBrk="1" hangingPunct="1"/>
            <a:endParaRPr lang="en-US" sz="10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C3E3E6-1A4A-4589-AF56-3ACCD06619F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C3E3E6-1A4A-4589-AF56-3ACCD06619FB}"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C3E3E6-1A4A-4589-AF56-3ACCD06619FB}"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E8BCFC0-71CA-4867-8193-A15B468A2F41}" type="datetime1">
              <a:rPr lang="en-US" smtClean="0"/>
              <a:pPr/>
              <a:t>2/25/2015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3A741CA-DD10-41AF-8883-3525C30312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F4712DB-5273-4ABC-93F3-36F078B42AEF}" type="datetime1">
              <a:rPr lang="en-US" smtClean="0"/>
              <a:pPr/>
              <a:t>2/25/2015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A741CA-DD10-41AF-8883-3525C303122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D2B4804-505C-44AB-B495-F45A8718791A}" type="datetime1">
              <a:rPr lang="en-US" smtClean="0"/>
              <a:pPr/>
              <a:t>2/25/2015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A741CA-DD10-41AF-8883-3525C303122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B60E46-B0B0-4B68-ABF2-7620C1ACF20A}" type="datetime1">
              <a:rPr lang="en-US" smtClean="0"/>
              <a:pPr/>
              <a:t>2/25/2015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A741CA-DD10-41AF-8883-3525C303122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3B59E7A-42C3-47BD-B84C-B05B2A0BE144}" type="datetime1">
              <a:rPr lang="en-US" smtClean="0"/>
              <a:pPr/>
              <a:t>2/25/2015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3A741CA-DD10-41AF-8883-3525C30312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1C9BBDE-FA68-45A1-927B-421059568B3F}" type="datetime1">
              <a:rPr lang="en-US" smtClean="0"/>
              <a:pPr/>
              <a:t>2/25/2015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3A741CA-DD10-41AF-8883-3525C303122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FFCDBFF-4203-45D7-A452-AFBA844F3259}" type="datetime1">
              <a:rPr lang="en-US" smtClean="0"/>
              <a:pPr/>
              <a:t>2/25/2015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3A741CA-DD10-41AF-8883-3525C30312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937E71A-C5F1-4B24-878E-D2D260B49A5F}" type="datetime1">
              <a:rPr lang="en-US" smtClean="0"/>
              <a:pPr/>
              <a:t>2/25/2015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A741CA-DD10-41AF-8883-3525C30312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121B3EE-EBD4-4368-B62E-30C678CC0AB5}" type="datetime1">
              <a:rPr lang="en-US" smtClean="0"/>
              <a:pPr/>
              <a:t>2/25/2015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3A741CA-DD10-41AF-8883-3525C303122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B32D2D-6AAD-4E5A-849C-14AB845EF079}" type="datetime1">
              <a:rPr lang="en-US" smtClean="0"/>
              <a:pPr/>
              <a:t>2/25/2015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A741CA-DD10-41AF-8883-3525C30312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163D8E-F600-41B9-A3A9-9FEC0D257D45}" type="datetime1">
              <a:rPr lang="en-US" smtClean="0"/>
              <a:pPr/>
              <a:t>2/25/2015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A741CA-DD10-41AF-8883-3525C30312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1758E98-3CBD-4DBC-9F6D-6298359F2B9E}" type="datetime1">
              <a:rPr lang="en-US" smtClean="0"/>
              <a:pPr/>
              <a:t>2/25/2015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3A741CA-DD10-41AF-8883-3525C30312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http://www.aldis.com.au/images/tii_logo%20transp_big%2005.gif"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lib.upm.edu.my/"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3962400"/>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000" dirty="0" smtClean="0">
                <a:latin typeface="Baskerville Old Face" pitchFamily="18" charset="0"/>
              </a:rPr>
              <a:t>UNIVERSITI PUTRA MALAYSIA</a:t>
            </a:r>
            <a:r>
              <a:rPr lang="en-US" dirty="0" smtClean="0"/>
              <a:t/>
            </a:r>
            <a:br>
              <a:rPr lang="en-US" dirty="0" smtClean="0"/>
            </a:br>
            <a:endParaRPr lang="en-US" dirty="0"/>
          </a:p>
        </p:txBody>
      </p:sp>
      <p:sp>
        <p:nvSpPr>
          <p:cNvPr id="3" name="Subtitle 2"/>
          <p:cNvSpPr>
            <a:spLocks noGrp="1"/>
          </p:cNvSpPr>
          <p:nvPr>
            <p:ph type="subTitle" idx="1"/>
          </p:nvPr>
        </p:nvSpPr>
        <p:spPr>
          <a:xfrm>
            <a:off x="2514600" y="4495800"/>
            <a:ext cx="6400800" cy="533400"/>
          </a:xfrm>
        </p:spPr>
        <p:txBody>
          <a:bodyPr>
            <a:noAutofit/>
          </a:bodyPr>
          <a:lstStyle/>
          <a:p>
            <a:r>
              <a:rPr lang="en-US" sz="1400" dirty="0" smtClean="0"/>
              <a:t>Prepared by</a:t>
            </a:r>
          </a:p>
          <a:p>
            <a:r>
              <a:rPr lang="en-US" sz="1400" dirty="0" smtClean="0"/>
              <a:t>Information Management Division, PSAS</a:t>
            </a:r>
          </a:p>
          <a:p>
            <a:r>
              <a:rPr lang="en-US" sz="1400" dirty="0" smtClean="0"/>
              <a:t>2014</a:t>
            </a:r>
          </a:p>
          <a:p>
            <a:r>
              <a:rPr lang="en-US" sz="1400" dirty="0" smtClean="0"/>
              <a:t> </a:t>
            </a:r>
            <a:endParaRPr lang="en-US" sz="1400" dirty="0"/>
          </a:p>
        </p:txBody>
      </p:sp>
      <p:sp>
        <p:nvSpPr>
          <p:cNvPr id="5" name="Slide Number Placeholder 4"/>
          <p:cNvSpPr>
            <a:spLocks noGrp="1"/>
          </p:cNvSpPr>
          <p:nvPr>
            <p:ph type="sldNum" sz="quarter" idx="12"/>
          </p:nvPr>
        </p:nvSpPr>
        <p:spPr/>
        <p:txBody>
          <a:bodyPr/>
          <a:lstStyle/>
          <a:p>
            <a:fld id="{573983F2-6A0C-43D1-A8DF-313C242738BD}" type="slidenum">
              <a:rPr lang="en-US" sz="1400" smtClean="0">
                <a:latin typeface="Andale Mono IPA" pitchFamily="34" charset="2"/>
              </a:rPr>
              <a:pPr/>
              <a:t>1</a:t>
            </a:fld>
            <a:endParaRPr lang="en-US" sz="1400" dirty="0">
              <a:latin typeface="Andale Mono IPA" pitchFamily="34" charset="2"/>
            </a:endParaRPr>
          </a:p>
        </p:txBody>
      </p:sp>
      <p:pic>
        <p:nvPicPr>
          <p:cNvPr id="4" name="Picture 3" descr="http://www.aldis.com.au/images/tii_logo%20transp_big%2005.gif"/>
          <p:cNvPicPr/>
          <p:nvPr/>
        </p:nvPicPr>
        <p:blipFill>
          <a:blip r:embed="rId3" r:link="rId4" cstate="print"/>
          <a:srcRect/>
          <a:stretch>
            <a:fillRect/>
          </a:stretch>
        </p:blipFill>
        <p:spPr bwMode="auto">
          <a:xfrm>
            <a:off x="1066800" y="685800"/>
            <a:ext cx="6705600" cy="1447800"/>
          </a:xfrm>
          <a:prstGeom prst="rect">
            <a:avLst/>
          </a:prstGeom>
          <a:noFill/>
          <a:ln w="76200">
            <a:solidFill>
              <a:schemeClr val="bg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6000" b="1" dirty="0"/>
              <a:t>How </a:t>
            </a:r>
            <a:r>
              <a:rPr lang="en-US" sz="6000" b="1" dirty="0" err="1"/>
              <a:t>Turnitin</a:t>
            </a:r>
            <a:r>
              <a:rPr lang="en-US" sz="6000" b="1" dirty="0"/>
              <a:t> works (Student)</a:t>
            </a:r>
            <a:endParaRPr lang="en-US" sz="6000" dirty="0"/>
          </a:p>
          <a:p>
            <a:pPr>
              <a:buNone/>
            </a:pPr>
            <a:endParaRPr lang="en-US" dirty="0" smtClean="0"/>
          </a:p>
          <a:p>
            <a:pPr>
              <a:buNone/>
            </a:pPr>
            <a:endParaRPr lang="en-US" dirty="0" smtClean="0"/>
          </a:p>
          <a:p>
            <a:pPr>
              <a:buNone/>
            </a:pPr>
            <a:endParaRPr lang="en-US" dirty="0"/>
          </a:p>
          <a:p>
            <a:pPr>
              <a:buNone/>
            </a:pPr>
            <a:endParaRPr lang="en-US" dirty="0"/>
          </a:p>
          <a:p>
            <a:pPr>
              <a:buNone/>
            </a:pPr>
            <a:endParaRPr lang="en-US" dirty="0" smtClean="0"/>
          </a:p>
        </p:txBody>
      </p:sp>
      <p:sp>
        <p:nvSpPr>
          <p:cNvPr id="4" name="Slide Number Placeholder 3"/>
          <p:cNvSpPr>
            <a:spLocks noGrp="1"/>
          </p:cNvSpPr>
          <p:nvPr>
            <p:ph type="sldNum" sz="quarter" idx="12"/>
          </p:nvPr>
        </p:nvSpPr>
        <p:spPr/>
        <p:txBody>
          <a:bodyPr/>
          <a:lstStyle/>
          <a:p>
            <a:fld id="{C3A741CA-DD10-41AF-8883-3525C3031221}"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err="1" smtClean="0"/>
              <a:t>Turnitin</a:t>
            </a:r>
            <a:r>
              <a:rPr lang="en-US" sz="2400" dirty="0" smtClean="0"/>
              <a:t> is a suite of educational tools for digital assessment and plagiarism prevention.</a:t>
            </a:r>
          </a:p>
          <a:p>
            <a:endParaRPr lang="en-US" dirty="0"/>
          </a:p>
        </p:txBody>
      </p:sp>
      <p:sp>
        <p:nvSpPr>
          <p:cNvPr id="8" name="Slide Number Placeholder 7"/>
          <p:cNvSpPr>
            <a:spLocks noGrp="1"/>
          </p:cNvSpPr>
          <p:nvPr>
            <p:ph type="sldNum" sz="quarter" idx="12"/>
          </p:nvPr>
        </p:nvSpPr>
        <p:spPr/>
        <p:txBody>
          <a:bodyPr/>
          <a:lstStyle/>
          <a:p>
            <a:fld id="{573983F2-6A0C-43D1-A8DF-313C242738BD}" type="slidenum">
              <a:rPr lang="en-US" sz="1200" smtClean="0"/>
              <a:pPr/>
              <a:t>3</a:t>
            </a:fld>
            <a:endParaRPr lang="en-US" sz="1200" dirty="0"/>
          </a:p>
        </p:txBody>
      </p:sp>
      <p:sp>
        <p:nvSpPr>
          <p:cNvPr id="3" name="Title 2"/>
          <p:cNvSpPr>
            <a:spLocks noGrp="1"/>
          </p:cNvSpPr>
          <p:nvPr>
            <p:ph type="title"/>
          </p:nvPr>
        </p:nvSpPr>
        <p:spPr/>
        <p:txBody>
          <a:bodyPr/>
          <a:lstStyle/>
          <a:p>
            <a:r>
              <a:rPr lang="en-US" dirty="0" err="1" smtClean="0"/>
              <a:t>Turnitin</a:t>
            </a:r>
            <a:r>
              <a:rPr lang="en-US" dirty="0" smtClean="0"/>
              <a:t>….</a:t>
            </a:r>
            <a:endParaRPr lang="en-US" dirty="0"/>
          </a:p>
        </p:txBody>
      </p:sp>
      <p:sp>
        <p:nvSpPr>
          <p:cNvPr id="4" name="AutoShape 5"/>
          <p:cNvSpPr>
            <a:spLocks noChangeArrowheads="1"/>
          </p:cNvSpPr>
          <p:nvPr/>
        </p:nvSpPr>
        <p:spPr bwMode="auto">
          <a:xfrm>
            <a:off x="457200" y="2286000"/>
            <a:ext cx="2663825" cy="1152525"/>
          </a:xfrm>
          <a:prstGeom prst="flowChartAlternateProcess">
            <a:avLst/>
          </a:prstGeom>
          <a:gradFill rotWithShape="1">
            <a:gsLst>
              <a:gs pos="0">
                <a:schemeClr val="tx1"/>
              </a:gs>
              <a:gs pos="50000">
                <a:srgbClr val="66CCFF"/>
              </a:gs>
              <a:gs pos="100000">
                <a:schemeClr val="tx1"/>
              </a:gs>
            </a:gsLst>
            <a:lin ang="5400000" scaled="1"/>
          </a:gradFill>
          <a:ln w="9525">
            <a:solidFill>
              <a:schemeClr val="tx1"/>
            </a:solidFill>
            <a:miter lim="800000"/>
            <a:headEnd/>
            <a:tailEnd/>
          </a:ln>
          <a:effectLst/>
        </p:spPr>
        <p:txBody>
          <a:bodyPr wrap="none" anchor="ctr"/>
          <a:lstStyle/>
          <a:p>
            <a:pPr algn="ctr" eaLnBrk="1" hangingPunct="1">
              <a:spcBef>
                <a:spcPct val="0"/>
              </a:spcBef>
              <a:buFontTx/>
              <a:buNone/>
              <a:defRPr/>
            </a:pPr>
            <a:r>
              <a:rPr lang="en-US" sz="1800"/>
              <a:t>To Deter Plagiarism</a:t>
            </a:r>
            <a:endParaRPr lang="en-MY" sz="1800"/>
          </a:p>
        </p:txBody>
      </p:sp>
      <p:sp>
        <p:nvSpPr>
          <p:cNvPr id="5" name="AutoShape 6"/>
          <p:cNvSpPr>
            <a:spLocks noChangeArrowheads="1"/>
          </p:cNvSpPr>
          <p:nvPr/>
        </p:nvSpPr>
        <p:spPr bwMode="auto">
          <a:xfrm>
            <a:off x="2133600" y="3276600"/>
            <a:ext cx="2663825" cy="1223962"/>
          </a:xfrm>
          <a:prstGeom prst="flowChartAlternateProcess">
            <a:avLst/>
          </a:prstGeom>
          <a:gradFill rotWithShape="1">
            <a:gsLst>
              <a:gs pos="0">
                <a:srgbClr val="000000"/>
              </a:gs>
              <a:gs pos="50000">
                <a:srgbClr val="99FF66"/>
              </a:gs>
              <a:gs pos="100000">
                <a:srgbClr val="000000"/>
              </a:gs>
            </a:gsLst>
            <a:lin ang="5400000" scaled="1"/>
          </a:gradFill>
          <a:ln w="9525">
            <a:solidFill>
              <a:schemeClr val="tx1"/>
            </a:solidFill>
            <a:miter lim="800000"/>
            <a:headEnd/>
            <a:tailEnd/>
          </a:ln>
        </p:spPr>
        <p:txBody>
          <a:bodyPr wrap="none" anchor="ctr"/>
          <a:lstStyle/>
          <a:p>
            <a:pPr algn="ctr" eaLnBrk="1" hangingPunct="1">
              <a:spcBef>
                <a:spcPct val="0"/>
              </a:spcBef>
              <a:buFontTx/>
              <a:buNone/>
            </a:pPr>
            <a:r>
              <a:rPr lang="en-US" sz="1800"/>
              <a:t>To Hold Students </a:t>
            </a:r>
          </a:p>
          <a:p>
            <a:pPr algn="ctr" eaLnBrk="1" hangingPunct="1">
              <a:spcBef>
                <a:spcPct val="0"/>
              </a:spcBef>
              <a:buFontTx/>
              <a:buNone/>
            </a:pPr>
            <a:r>
              <a:rPr lang="en-US" sz="1800"/>
              <a:t>Accountable</a:t>
            </a:r>
            <a:endParaRPr lang="en-MY" sz="1800"/>
          </a:p>
        </p:txBody>
      </p:sp>
      <p:sp>
        <p:nvSpPr>
          <p:cNvPr id="6" name="AutoShape 7"/>
          <p:cNvSpPr>
            <a:spLocks noChangeArrowheads="1"/>
          </p:cNvSpPr>
          <p:nvPr/>
        </p:nvSpPr>
        <p:spPr bwMode="auto">
          <a:xfrm>
            <a:off x="6096000" y="5334000"/>
            <a:ext cx="2663825" cy="1150937"/>
          </a:xfrm>
          <a:prstGeom prst="flowChartAlternateProcess">
            <a:avLst/>
          </a:prstGeom>
          <a:gradFill rotWithShape="1">
            <a:gsLst>
              <a:gs pos="0">
                <a:srgbClr val="000000"/>
              </a:gs>
              <a:gs pos="50000">
                <a:srgbClr val="FFCCFF"/>
              </a:gs>
              <a:gs pos="100000">
                <a:srgbClr val="000000"/>
              </a:gs>
            </a:gsLst>
            <a:lin ang="5400000" scaled="1"/>
          </a:gradFill>
          <a:ln w="9525">
            <a:solidFill>
              <a:schemeClr val="tx1"/>
            </a:solidFill>
            <a:miter lim="800000"/>
            <a:headEnd/>
            <a:tailEnd/>
          </a:ln>
        </p:spPr>
        <p:txBody>
          <a:bodyPr wrap="none" anchor="ctr"/>
          <a:lstStyle/>
          <a:p>
            <a:pPr algn="ctr" eaLnBrk="1" hangingPunct="1">
              <a:spcBef>
                <a:spcPct val="0"/>
              </a:spcBef>
              <a:buFontTx/>
              <a:buNone/>
            </a:pPr>
            <a:r>
              <a:rPr lang="en-US" sz="1800"/>
              <a:t>To Enhance Teaching &amp; </a:t>
            </a:r>
          </a:p>
          <a:p>
            <a:pPr algn="ctr" eaLnBrk="1" hangingPunct="1">
              <a:spcBef>
                <a:spcPct val="0"/>
              </a:spcBef>
              <a:buFontTx/>
              <a:buNone/>
            </a:pPr>
            <a:r>
              <a:rPr lang="en-US" sz="1800"/>
              <a:t>Student Learning</a:t>
            </a:r>
            <a:endParaRPr lang="en-MY" sz="1800"/>
          </a:p>
        </p:txBody>
      </p:sp>
      <p:sp>
        <p:nvSpPr>
          <p:cNvPr id="7" name="AutoShape 8"/>
          <p:cNvSpPr>
            <a:spLocks noChangeArrowheads="1"/>
          </p:cNvSpPr>
          <p:nvPr/>
        </p:nvSpPr>
        <p:spPr bwMode="auto">
          <a:xfrm>
            <a:off x="3962400" y="4343400"/>
            <a:ext cx="2663825" cy="1150938"/>
          </a:xfrm>
          <a:prstGeom prst="flowChartAlternateProcess">
            <a:avLst/>
          </a:prstGeom>
          <a:gradFill rotWithShape="1">
            <a:gsLst>
              <a:gs pos="0">
                <a:srgbClr val="000000"/>
              </a:gs>
              <a:gs pos="50000">
                <a:srgbClr val="FFFF66"/>
              </a:gs>
              <a:gs pos="100000">
                <a:srgbClr val="000000"/>
              </a:gs>
            </a:gsLst>
            <a:lin ang="5400000" scaled="1"/>
          </a:gradFill>
          <a:ln w="9525">
            <a:solidFill>
              <a:schemeClr val="tx1"/>
            </a:solidFill>
            <a:miter lim="800000"/>
            <a:headEnd/>
            <a:tailEnd/>
          </a:ln>
        </p:spPr>
        <p:txBody>
          <a:bodyPr wrap="none" anchor="ctr"/>
          <a:lstStyle/>
          <a:p>
            <a:pPr algn="ctr" eaLnBrk="1" hangingPunct="1">
              <a:spcBef>
                <a:spcPct val="0"/>
              </a:spcBef>
              <a:buFontTx/>
              <a:buNone/>
            </a:pPr>
            <a:r>
              <a:rPr lang="en-US" sz="1800" dirty="0"/>
              <a:t>To Determine The </a:t>
            </a:r>
          </a:p>
          <a:p>
            <a:pPr algn="ctr" eaLnBrk="1" hangingPunct="1">
              <a:spcBef>
                <a:spcPct val="0"/>
              </a:spcBef>
              <a:buFontTx/>
              <a:buNone/>
            </a:pPr>
            <a:r>
              <a:rPr lang="en-US" sz="1800" dirty="0"/>
              <a:t>Similarity Of Text </a:t>
            </a:r>
          </a:p>
          <a:p>
            <a:pPr algn="ctr" eaLnBrk="1" hangingPunct="1">
              <a:spcBef>
                <a:spcPct val="0"/>
              </a:spcBef>
              <a:buFontTx/>
              <a:buNone/>
            </a:pPr>
            <a:r>
              <a:rPr lang="en-US" sz="1800" dirty="0"/>
              <a:t>To Sources</a:t>
            </a:r>
            <a:endParaRPr lang="en-MY"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8"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par>
                                <p:cTn id="14" presetID="43"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
                                        <p:tgtEl>
                                          <p:spTgt spid="7"/>
                                        </p:tgtEl>
                                      </p:cBhvr>
                                    </p:animEffect>
                                    <p:anim calcmode="lin" valueType="num">
                                      <p:cBhvr>
                                        <p:cTn id="17" dur="400" fill="hold"/>
                                        <p:tgtEl>
                                          <p:spTgt spid="7"/>
                                        </p:tgtEl>
                                        <p:attrNameLst>
                                          <p:attrName>ppt_x</p:attrName>
                                        </p:attrNameLst>
                                      </p:cBhvr>
                                      <p:tavLst>
                                        <p:tav tm="0">
                                          <p:val>
                                            <p:strVal val="#ppt_x"/>
                                          </p:val>
                                        </p:tav>
                                        <p:tav tm="100000">
                                          <p:val>
                                            <p:strVal val="#ppt_x"/>
                                          </p:val>
                                        </p:tav>
                                      </p:tavLst>
                                    </p:anim>
                                    <p:anim calcmode="lin" valueType="num">
                                      <p:cBhvr>
                                        <p:cTn id="18" dur="400" fill="hold"/>
                                        <p:tgtEl>
                                          <p:spTgt spid="7"/>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Slide Number Placeholder 16"/>
          <p:cNvSpPr>
            <a:spLocks noGrp="1"/>
          </p:cNvSpPr>
          <p:nvPr>
            <p:ph type="sldNum" sz="quarter" idx="12"/>
          </p:nvPr>
        </p:nvSpPr>
        <p:spPr/>
        <p:txBody>
          <a:bodyPr/>
          <a:lstStyle/>
          <a:p>
            <a:fld id="{573983F2-6A0C-43D1-A8DF-313C242738BD}" type="slidenum">
              <a:rPr lang="en-US" sz="1200" smtClean="0"/>
              <a:pPr/>
              <a:t>4</a:t>
            </a:fld>
            <a:endParaRPr lang="en-US" sz="1200" dirty="0"/>
          </a:p>
        </p:txBody>
      </p:sp>
      <p:sp>
        <p:nvSpPr>
          <p:cNvPr id="16386" name="Rectangle 1"/>
          <p:cNvSpPr>
            <a:spLocks noGrp="1" noChangeArrowheads="1"/>
          </p:cNvSpPr>
          <p:nvPr>
            <p:ph type="title" idx="4294967295"/>
          </p:nvPr>
        </p:nvSpPr>
        <p:spPr>
          <a:xfrm>
            <a:off x="0" y="304800"/>
            <a:ext cx="6873875" cy="1008063"/>
          </a:xfrm>
          <a:noFill/>
        </p:spPr>
        <p:txBody>
          <a:bodyPr/>
          <a:lstStyle/>
          <a:p>
            <a:pPr eaLnBrk="1" hangingPunct="1">
              <a:lnSpc>
                <a:spcPts val="4800"/>
              </a:lnSpc>
              <a:spcAft>
                <a:spcPts val="13"/>
              </a:spcAft>
              <a:tabLst>
                <a:tab pos="0" algn="l"/>
                <a:tab pos="914400" algn="l"/>
                <a:tab pos="1828800" algn="l"/>
                <a:tab pos="2743200" algn="l"/>
                <a:tab pos="3657600" algn="l"/>
                <a:tab pos="4572000" algn="l"/>
                <a:tab pos="5486400" algn="l"/>
                <a:tab pos="6400800" algn="l"/>
                <a:tab pos="7315200" algn="l"/>
              </a:tabLst>
            </a:pPr>
            <a:r>
              <a:rPr lang="en-US" sz="2800" b="1" dirty="0" smtClean="0">
                <a:solidFill>
                  <a:schemeClr val="folHlink"/>
                </a:solidFill>
                <a:latin typeface="Verdana" pitchFamily="34" charset="0"/>
              </a:rPr>
              <a:t>ORIGINALITY REPORT</a:t>
            </a:r>
          </a:p>
        </p:txBody>
      </p:sp>
      <p:pic>
        <p:nvPicPr>
          <p:cNvPr id="111619" name="Picture 2" descr="5.gif                                                          0000002Fpublic                         B8354467:"/>
          <p:cNvPicPr>
            <a:picLocks noChangeAspect="1" noChangeArrowheads="1"/>
          </p:cNvPicPr>
          <p:nvPr/>
        </p:nvPicPr>
        <p:blipFill>
          <a:blip r:embed="rId3" cstate="print"/>
          <a:srcRect/>
          <a:stretch>
            <a:fillRect/>
          </a:stretch>
        </p:blipFill>
        <p:spPr bwMode="auto">
          <a:xfrm>
            <a:off x="3203575" y="1700213"/>
            <a:ext cx="1454150" cy="1828800"/>
          </a:xfrm>
          <a:prstGeom prst="rect">
            <a:avLst/>
          </a:prstGeom>
          <a:noFill/>
          <a:ln w="9525">
            <a:noFill/>
            <a:miter lim="800000"/>
            <a:headEnd/>
            <a:tailEnd/>
          </a:ln>
        </p:spPr>
      </p:pic>
      <p:pic>
        <p:nvPicPr>
          <p:cNvPr id="111620" name="Picture 3" descr="6.gif                                                          0000002Fpublic                         B8354467:"/>
          <p:cNvPicPr>
            <a:picLocks noChangeAspect="1" noChangeArrowheads="1"/>
          </p:cNvPicPr>
          <p:nvPr/>
        </p:nvPicPr>
        <p:blipFill>
          <a:blip r:embed="rId4" cstate="print"/>
          <a:srcRect/>
          <a:stretch>
            <a:fillRect/>
          </a:stretch>
        </p:blipFill>
        <p:spPr bwMode="auto">
          <a:xfrm>
            <a:off x="5508625" y="1125538"/>
            <a:ext cx="3167063" cy="2209800"/>
          </a:xfrm>
          <a:prstGeom prst="rect">
            <a:avLst/>
          </a:prstGeom>
          <a:noFill/>
          <a:ln w="9525">
            <a:noFill/>
            <a:miter lim="800000"/>
            <a:headEnd/>
            <a:tailEnd/>
          </a:ln>
        </p:spPr>
      </p:pic>
      <p:pic>
        <p:nvPicPr>
          <p:cNvPr id="111621" name="Picture 4" descr="1.gif                                                          0000002Fpublic                         B8354467:"/>
          <p:cNvPicPr>
            <a:picLocks noChangeAspect="1" noChangeArrowheads="1"/>
          </p:cNvPicPr>
          <p:nvPr/>
        </p:nvPicPr>
        <p:blipFill>
          <a:blip r:embed="rId5" cstate="print"/>
          <a:srcRect/>
          <a:stretch>
            <a:fillRect/>
          </a:stretch>
        </p:blipFill>
        <p:spPr bwMode="auto">
          <a:xfrm>
            <a:off x="6545263" y="3810000"/>
            <a:ext cx="846137" cy="1066800"/>
          </a:xfrm>
          <a:prstGeom prst="rect">
            <a:avLst/>
          </a:prstGeom>
          <a:noFill/>
          <a:ln w="9525">
            <a:noFill/>
            <a:miter lim="800000"/>
            <a:headEnd/>
            <a:tailEnd/>
          </a:ln>
        </p:spPr>
      </p:pic>
      <p:sp>
        <p:nvSpPr>
          <p:cNvPr id="111622" name="Rectangle 5"/>
          <p:cNvSpPr>
            <a:spLocks noChangeArrowheads="1"/>
          </p:cNvSpPr>
          <p:nvPr/>
        </p:nvSpPr>
        <p:spPr bwMode="auto">
          <a:xfrm>
            <a:off x="900113" y="1989138"/>
            <a:ext cx="2362200" cy="1069975"/>
          </a:xfrm>
          <a:prstGeom prst="rect">
            <a:avLst/>
          </a:prstGeom>
          <a:noFill/>
          <a:ln w="9525">
            <a:noFill/>
            <a:miter lim="800000"/>
            <a:headEnd/>
            <a:tailEnd/>
          </a:ln>
        </p:spPr>
        <p:txBody>
          <a:bodyPr>
            <a:spAutoFit/>
          </a:bodyPr>
          <a:lstStyle/>
          <a:p>
            <a:pPr>
              <a:spcBef>
                <a:spcPct val="0"/>
              </a:spcBef>
              <a:buFontTx/>
              <a:buNone/>
            </a:pPr>
            <a:r>
              <a:rPr lang="en-US" sz="1600">
                <a:latin typeface="Times" pitchFamily="-110" charset="0"/>
                <a:ea typeface="MS PGothic" pitchFamily="34" charset="-128"/>
              </a:rPr>
              <a:t>Matching passages from 12+ billion Internet web pages: updated at a rate of million pages/day</a:t>
            </a:r>
          </a:p>
        </p:txBody>
      </p:sp>
      <p:pic>
        <p:nvPicPr>
          <p:cNvPr id="111623" name="Picture 6" descr="5.gif                                                          0000002Fpublic                         B8354467:"/>
          <p:cNvPicPr>
            <a:picLocks noChangeAspect="1" noChangeArrowheads="1"/>
          </p:cNvPicPr>
          <p:nvPr/>
        </p:nvPicPr>
        <p:blipFill>
          <a:blip r:embed="rId3" cstate="print"/>
          <a:srcRect/>
          <a:stretch>
            <a:fillRect/>
          </a:stretch>
        </p:blipFill>
        <p:spPr bwMode="auto">
          <a:xfrm>
            <a:off x="3200400" y="3352800"/>
            <a:ext cx="1454150" cy="1828800"/>
          </a:xfrm>
          <a:prstGeom prst="rect">
            <a:avLst/>
          </a:prstGeom>
          <a:noFill/>
          <a:ln w="9525">
            <a:noFill/>
            <a:miter lim="800000"/>
            <a:headEnd/>
            <a:tailEnd/>
          </a:ln>
        </p:spPr>
      </p:pic>
      <p:pic>
        <p:nvPicPr>
          <p:cNvPr id="111624" name="Picture 7" descr="5.gif                                                          0000002Fpublic                         B8354467:"/>
          <p:cNvPicPr>
            <a:picLocks noChangeAspect="1" noChangeArrowheads="1"/>
          </p:cNvPicPr>
          <p:nvPr/>
        </p:nvPicPr>
        <p:blipFill>
          <a:blip r:embed="rId3" cstate="print"/>
          <a:srcRect/>
          <a:stretch>
            <a:fillRect/>
          </a:stretch>
        </p:blipFill>
        <p:spPr bwMode="auto">
          <a:xfrm>
            <a:off x="3200400" y="5029200"/>
            <a:ext cx="1454150" cy="1828800"/>
          </a:xfrm>
          <a:prstGeom prst="rect">
            <a:avLst/>
          </a:prstGeom>
          <a:noFill/>
          <a:ln w="9525">
            <a:noFill/>
            <a:miter lim="800000"/>
            <a:headEnd/>
            <a:tailEnd/>
          </a:ln>
        </p:spPr>
      </p:pic>
      <p:sp>
        <p:nvSpPr>
          <p:cNvPr id="111625" name="Rectangle 8"/>
          <p:cNvSpPr>
            <a:spLocks noChangeArrowheads="1"/>
          </p:cNvSpPr>
          <p:nvPr/>
        </p:nvSpPr>
        <p:spPr bwMode="auto">
          <a:xfrm>
            <a:off x="971550" y="5373688"/>
            <a:ext cx="2133600" cy="1069975"/>
          </a:xfrm>
          <a:prstGeom prst="rect">
            <a:avLst/>
          </a:prstGeom>
          <a:noFill/>
          <a:ln w="9525">
            <a:noFill/>
            <a:miter lim="800000"/>
            <a:headEnd/>
            <a:tailEnd/>
          </a:ln>
        </p:spPr>
        <p:txBody>
          <a:bodyPr>
            <a:spAutoFit/>
          </a:bodyPr>
          <a:lstStyle/>
          <a:p>
            <a:pPr>
              <a:spcBef>
                <a:spcPct val="0"/>
              </a:spcBef>
              <a:buFontTx/>
              <a:buNone/>
            </a:pPr>
            <a:r>
              <a:rPr lang="en-US" sz="1600">
                <a:latin typeface="Times" pitchFamily="-110" charset="0"/>
                <a:ea typeface="MS PGothic" pitchFamily="34" charset="-128"/>
              </a:rPr>
              <a:t>Matching passages from millions of Student Papers or Client Node</a:t>
            </a:r>
            <a:endParaRPr lang="en-US" sz="1600" b="1">
              <a:latin typeface="Times" pitchFamily="-110" charset="0"/>
              <a:ea typeface="MS PGothic" pitchFamily="34" charset="-128"/>
            </a:endParaRPr>
          </a:p>
        </p:txBody>
      </p:sp>
      <p:sp>
        <p:nvSpPr>
          <p:cNvPr id="111626" name="Rectangle 9"/>
          <p:cNvSpPr>
            <a:spLocks noChangeArrowheads="1"/>
          </p:cNvSpPr>
          <p:nvPr/>
        </p:nvSpPr>
        <p:spPr bwMode="auto">
          <a:xfrm>
            <a:off x="6096000" y="5029200"/>
            <a:ext cx="1931988" cy="825500"/>
          </a:xfrm>
          <a:prstGeom prst="rect">
            <a:avLst/>
          </a:prstGeom>
          <a:noFill/>
          <a:ln w="9525">
            <a:noFill/>
            <a:miter lim="800000"/>
            <a:headEnd/>
            <a:tailEnd/>
          </a:ln>
        </p:spPr>
        <p:txBody>
          <a:bodyPr>
            <a:spAutoFit/>
          </a:bodyPr>
          <a:lstStyle/>
          <a:p>
            <a:pPr algn="ctr">
              <a:spcBef>
                <a:spcPct val="0"/>
              </a:spcBef>
              <a:buFontTx/>
              <a:buNone/>
            </a:pPr>
            <a:r>
              <a:rPr lang="en-US" sz="1600">
                <a:latin typeface="Times" pitchFamily="-110" charset="0"/>
                <a:ea typeface="MS PGothic" pitchFamily="34" charset="-128"/>
              </a:rPr>
              <a:t>Compare matching passages to original manuscript or article</a:t>
            </a:r>
          </a:p>
        </p:txBody>
      </p:sp>
      <p:sp>
        <p:nvSpPr>
          <p:cNvPr id="111627" name="Line 10"/>
          <p:cNvSpPr>
            <a:spLocks noChangeShapeType="1"/>
          </p:cNvSpPr>
          <p:nvPr/>
        </p:nvSpPr>
        <p:spPr bwMode="auto">
          <a:xfrm>
            <a:off x="4572000" y="2565400"/>
            <a:ext cx="1746250" cy="1447800"/>
          </a:xfrm>
          <a:prstGeom prst="line">
            <a:avLst/>
          </a:prstGeom>
          <a:noFill/>
          <a:ln w="9525">
            <a:solidFill>
              <a:schemeClr val="tx1"/>
            </a:solidFill>
            <a:round/>
            <a:headEnd/>
            <a:tailEnd type="triangle" w="med" len="med"/>
          </a:ln>
        </p:spPr>
        <p:txBody>
          <a:bodyPr wrap="none" anchor="ctr"/>
          <a:lstStyle/>
          <a:p>
            <a:endParaRPr lang="en-MY"/>
          </a:p>
        </p:txBody>
      </p:sp>
      <p:sp>
        <p:nvSpPr>
          <p:cNvPr id="111628" name="Line 11"/>
          <p:cNvSpPr>
            <a:spLocks noChangeShapeType="1"/>
          </p:cNvSpPr>
          <p:nvPr/>
        </p:nvSpPr>
        <p:spPr bwMode="auto">
          <a:xfrm>
            <a:off x="4578350" y="4343400"/>
            <a:ext cx="1670050" cy="0"/>
          </a:xfrm>
          <a:prstGeom prst="line">
            <a:avLst/>
          </a:prstGeom>
          <a:noFill/>
          <a:ln w="9525">
            <a:solidFill>
              <a:schemeClr val="tx1"/>
            </a:solidFill>
            <a:round/>
            <a:headEnd/>
            <a:tailEnd type="triangle" w="med" len="med"/>
          </a:ln>
        </p:spPr>
        <p:txBody>
          <a:bodyPr wrap="none" anchor="ctr"/>
          <a:lstStyle/>
          <a:p>
            <a:endParaRPr lang="en-MY"/>
          </a:p>
        </p:txBody>
      </p:sp>
      <p:sp>
        <p:nvSpPr>
          <p:cNvPr id="111629" name="Line 12"/>
          <p:cNvSpPr>
            <a:spLocks noChangeShapeType="1"/>
          </p:cNvSpPr>
          <p:nvPr/>
        </p:nvSpPr>
        <p:spPr bwMode="auto">
          <a:xfrm flipV="1">
            <a:off x="4578350" y="4648200"/>
            <a:ext cx="1746250" cy="1295400"/>
          </a:xfrm>
          <a:prstGeom prst="line">
            <a:avLst/>
          </a:prstGeom>
          <a:noFill/>
          <a:ln w="9525">
            <a:solidFill>
              <a:schemeClr val="tx1"/>
            </a:solidFill>
            <a:round/>
            <a:headEnd/>
            <a:tailEnd type="triangle" w="med" len="med"/>
          </a:ln>
        </p:spPr>
        <p:txBody>
          <a:bodyPr wrap="none" anchor="ctr"/>
          <a:lstStyle/>
          <a:p>
            <a:endParaRPr lang="en-MY"/>
          </a:p>
        </p:txBody>
      </p:sp>
      <p:sp>
        <p:nvSpPr>
          <p:cNvPr id="111630" name="Line 13"/>
          <p:cNvSpPr>
            <a:spLocks noChangeShapeType="1"/>
          </p:cNvSpPr>
          <p:nvPr/>
        </p:nvSpPr>
        <p:spPr bwMode="auto">
          <a:xfrm flipV="1">
            <a:off x="6934200" y="3200400"/>
            <a:ext cx="0" cy="533400"/>
          </a:xfrm>
          <a:prstGeom prst="line">
            <a:avLst/>
          </a:prstGeom>
          <a:noFill/>
          <a:ln w="9525">
            <a:solidFill>
              <a:schemeClr val="tx1"/>
            </a:solidFill>
            <a:round/>
            <a:headEnd/>
            <a:tailEnd type="triangle" w="med" len="med"/>
          </a:ln>
        </p:spPr>
        <p:txBody>
          <a:bodyPr wrap="none" anchor="ctr"/>
          <a:lstStyle/>
          <a:p>
            <a:endParaRPr lang="en-MY"/>
          </a:p>
        </p:txBody>
      </p:sp>
      <p:sp>
        <p:nvSpPr>
          <p:cNvPr id="111631" name="Rectangle 17"/>
          <p:cNvSpPr>
            <a:spLocks noChangeArrowheads="1"/>
          </p:cNvSpPr>
          <p:nvPr/>
        </p:nvSpPr>
        <p:spPr bwMode="auto">
          <a:xfrm>
            <a:off x="900113" y="3789363"/>
            <a:ext cx="2209800" cy="825500"/>
          </a:xfrm>
          <a:prstGeom prst="rect">
            <a:avLst/>
          </a:prstGeom>
          <a:noFill/>
          <a:ln w="9525">
            <a:noFill/>
            <a:miter lim="800000"/>
            <a:headEnd/>
            <a:tailEnd/>
          </a:ln>
        </p:spPr>
        <p:txBody>
          <a:bodyPr>
            <a:spAutoFit/>
          </a:bodyPr>
          <a:lstStyle/>
          <a:p>
            <a:pPr>
              <a:spcBef>
                <a:spcPct val="0"/>
              </a:spcBef>
              <a:buFontTx/>
              <a:buNone/>
            </a:pPr>
            <a:r>
              <a:rPr lang="en-US" sz="1600">
                <a:latin typeface="Times" pitchFamily="-110" charset="0"/>
                <a:ea typeface="MS PGothic" pitchFamily="34" charset="-128"/>
              </a:rPr>
              <a:t>Matching passages from millions of Books, Journals, Newspapers</a:t>
            </a:r>
            <a:r>
              <a:rPr lang="en-US" sz="1600" b="1">
                <a:latin typeface="Times" pitchFamily="-110" charset="0"/>
                <a:ea typeface="MS PGothic" pitchFamily="34" charset="-128"/>
              </a:rPr>
              <a:t> </a:t>
            </a:r>
          </a:p>
        </p:txBody>
      </p:sp>
      <p:sp>
        <p:nvSpPr>
          <p:cNvPr id="111632" name="Rectangle 18"/>
          <p:cNvSpPr>
            <a:spLocks noChangeArrowheads="1"/>
          </p:cNvSpPr>
          <p:nvPr/>
        </p:nvSpPr>
        <p:spPr bwMode="auto">
          <a:xfrm>
            <a:off x="7086600" y="3213100"/>
            <a:ext cx="2057400" cy="581025"/>
          </a:xfrm>
          <a:prstGeom prst="rect">
            <a:avLst/>
          </a:prstGeom>
          <a:noFill/>
          <a:ln w="9525">
            <a:noFill/>
            <a:miter lim="800000"/>
            <a:headEnd/>
            <a:tailEnd/>
          </a:ln>
        </p:spPr>
        <p:txBody>
          <a:bodyPr>
            <a:spAutoFit/>
          </a:bodyPr>
          <a:lstStyle/>
          <a:p>
            <a:pPr algn="ctr">
              <a:spcBef>
                <a:spcPct val="0"/>
              </a:spcBef>
              <a:buFontTx/>
              <a:buNone/>
            </a:pPr>
            <a:r>
              <a:rPr lang="en-US" sz="1600">
                <a:latin typeface="Times" pitchFamily="-110" charset="0"/>
                <a:ea typeface="MS PGothic" pitchFamily="34" charset="-128"/>
              </a:rPr>
              <a:t>Create Originality Report</a:t>
            </a:r>
            <a:r>
              <a:rPr lang="en-US" sz="1600" b="1">
                <a:latin typeface="Times" pitchFamily="-110" charset="0"/>
                <a:ea typeface="MS PGothic" pitchFamily="34" charset="-128"/>
              </a:rPr>
              <a:t> </a:t>
            </a:r>
            <a:endParaRPr lang="en-US" sz="1600">
              <a:latin typeface="Times" pitchFamily="-110" charset="0"/>
              <a:ea typeface="MS PGothic"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fade">
                                      <p:cBhvr>
                                        <p:cTn id="7" dur="1000"/>
                                        <p:tgtEl>
                                          <p:spTgt spid="111619"/>
                                        </p:tgtEl>
                                      </p:cBhvr>
                                    </p:animEffect>
                                    <p:anim calcmode="lin" valueType="num">
                                      <p:cBhvr>
                                        <p:cTn id="8" dur="1000" fill="hold"/>
                                        <p:tgtEl>
                                          <p:spTgt spid="111619"/>
                                        </p:tgtEl>
                                        <p:attrNameLst>
                                          <p:attrName>style.rotation</p:attrName>
                                        </p:attrNameLst>
                                      </p:cBhvr>
                                      <p:tavLst>
                                        <p:tav tm="0">
                                          <p:val>
                                            <p:fltVal val="720"/>
                                          </p:val>
                                        </p:tav>
                                        <p:tav tm="100000">
                                          <p:val>
                                            <p:fltVal val="0"/>
                                          </p:val>
                                        </p:tav>
                                      </p:tavLst>
                                    </p:anim>
                                    <p:anim calcmode="lin" valueType="num">
                                      <p:cBhvr>
                                        <p:cTn id="9" dur="1000" fill="hold"/>
                                        <p:tgtEl>
                                          <p:spTgt spid="111619"/>
                                        </p:tgtEl>
                                        <p:attrNameLst>
                                          <p:attrName>ppt_h</p:attrName>
                                        </p:attrNameLst>
                                      </p:cBhvr>
                                      <p:tavLst>
                                        <p:tav tm="0">
                                          <p:val>
                                            <p:fltVal val="0"/>
                                          </p:val>
                                        </p:tav>
                                        <p:tav tm="100000">
                                          <p:val>
                                            <p:strVal val="#ppt_h"/>
                                          </p:val>
                                        </p:tav>
                                      </p:tavLst>
                                    </p:anim>
                                    <p:anim calcmode="lin" valueType="num">
                                      <p:cBhvr>
                                        <p:cTn id="10" dur="1000" fill="hold"/>
                                        <p:tgtEl>
                                          <p:spTgt spid="111619"/>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11620"/>
                                        </p:tgtEl>
                                        <p:attrNameLst>
                                          <p:attrName>style.visibility</p:attrName>
                                        </p:attrNameLst>
                                      </p:cBhvr>
                                      <p:to>
                                        <p:strVal val="visible"/>
                                      </p:to>
                                    </p:set>
                                    <p:animEffect transition="in" filter="fade">
                                      <p:cBhvr>
                                        <p:cTn id="13" dur="1000"/>
                                        <p:tgtEl>
                                          <p:spTgt spid="111620"/>
                                        </p:tgtEl>
                                      </p:cBhvr>
                                    </p:animEffect>
                                    <p:anim calcmode="lin" valueType="num">
                                      <p:cBhvr>
                                        <p:cTn id="14" dur="1000" fill="hold"/>
                                        <p:tgtEl>
                                          <p:spTgt spid="111620"/>
                                        </p:tgtEl>
                                        <p:attrNameLst>
                                          <p:attrName>style.rotation</p:attrName>
                                        </p:attrNameLst>
                                      </p:cBhvr>
                                      <p:tavLst>
                                        <p:tav tm="0">
                                          <p:val>
                                            <p:fltVal val="720"/>
                                          </p:val>
                                        </p:tav>
                                        <p:tav tm="100000">
                                          <p:val>
                                            <p:fltVal val="0"/>
                                          </p:val>
                                        </p:tav>
                                      </p:tavLst>
                                    </p:anim>
                                    <p:anim calcmode="lin" valueType="num">
                                      <p:cBhvr>
                                        <p:cTn id="15" dur="1000" fill="hold"/>
                                        <p:tgtEl>
                                          <p:spTgt spid="111620"/>
                                        </p:tgtEl>
                                        <p:attrNameLst>
                                          <p:attrName>ppt_h</p:attrName>
                                        </p:attrNameLst>
                                      </p:cBhvr>
                                      <p:tavLst>
                                        <p:tav tm="0">
                                          <p:val>
                                            <p:fltVal val="0"/>
                                          </p:val>
                                        </p:tav>
                                        <p:tav tm="100000">
                                          <p:val>
                                            <p:strVal val="#ppt_h"/>
                                          </p:val>
                                        </p:tav>
                                      </p:tavLst>
                                    </p:anim>
                                    <p:anim calcmode="lin" valueType="num">
                                      <p:cBhvr>
                                        <p:cTn id="16" dur="1000" fill="hold"/>
                                        <p:tgtEl>
                                          <p:spTgt spid="11162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fade">
                                      <p:cBhvr>
                                        <p:cTn id="19" dur="1000"/>
                                        <p:tgtEl>
                                          <p:spTgt spid="111621"/>
                                        </p:tgtEl>
                                      </p:cBhvr>
                                    </p:animEffect>
                                    <p:anim calcmode="lin" valueType="num">
                                      <p:cBhvr>
                                        <p:cTn id="20" dur="1000" fill="hold"/>
                                        <p:tgtEl>
                                          <p:spTgt spid="111621"/>
                                        </p:tgtEl>
                                        <p:attrNameLst>
                                          <p:attrName>style.rotation</p:attrName>
                                        </p:attrNameLst>
                                      </p:cBhvr>
                                      <p:tavLst>
                                        <p:tav tm="0">
                                          <p:val>
                                            <p:fltVal val="720"/>
                                          </p:val>
                                        </p:tav>
                                        <p:tav tm="100000">
                                          <p:val>
                                            <p:fltVal val="0"/>
                                          </p:val>
                                        </p:tav>
                                      </p:tavLst>
                                    </p:anim>
                                    <p:anim calcmode="lin" valueType="num">
                                      <p:cBhvr>
                                        <p:cTn id="21" dur="1000" fill="hold"/>
                                        <p:tgtEl>
                                          <p:spTgt spid="111621"/>
                                        </p:tgtEl>
                                        <p:attrNameLst>
                                          <p:attrName>ppt_h</p:attrName>
                                        </p:attrNameLst>
                                      </p:cBhvr>
                                      <p:tavLst>
                                        <p:tav tm="0">
                                          <p:val>
                                            <p:fltVal val="0"/>
                                          </p:val>
                                        </p:tav>
                                        <p:tav tm="100000">
                                          <p:val>
                                            <p:strVal val="#ppt_h"/>
                                          </p:val>
                                        </p:tav>
                                      </p:tavLst>
                                    </p:anim>
                                    <p:anim calcmode="lin" valueType="num">
                                      <p:cBhvr>
                                        <p:cTn id="22" dur="1000" fill="hold"/>
                                        <p:tgtEl>
                                          <p:spTgt spid="111621"/>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11622"/>
                                        </p:tgtEl>
                                        <p:attrNameLst>
                                          <p:attrName>style.visibility</p:attrName>
                                        </p:attrNameLst>
                                      </p:cBhvr>
                                      <p:to>
                                        <p:strVal val="visible"/>
                                      </p:to>
                                    </p:set>
                                    <p:animEffect transition="in" filter="fade">
                                      <p:cBhvr>
                                        <p:cTn id="25" dur="1000"/>
                                        <p:tgtEl>
                                          <p:spTgt spid="111622"/>
                                        </p:tgtEl>
                                      </p:cBhvr>
                                    </p:animEffect>
                                    <p:anim calcmode="lin" valueType="num">
                                      <p:cBhvr>
                                        <p:cTn id="26" dur="1000" fill="hold"/>
                                        <p:tgtEl>
                                          <p:spTgt spid="111622"/>
                                        </p:tgtEl>
                                        <p:attrNameLst>
                                          <p:attrName>style.rotation</p:attrName>
                                        </p:attrNameLst>
                                      </p:cBhvr>
                                      <p:tavLst>
                                        <p:tav tm="0">
                                          <p:val>
                                            <p:fltVal val="720"/>
                                          </p:val>
                                        </p:tav>
                                        <p:tav tm="100000">
                                          <p:val>
                                            <p:fltVal val="0"/>
                                          </p:val>
                                        </p:tav>
                                      </p:tavLst>
                                    </p:anim>
                                    <p:anim calcmode="lin" valueType="num">
                                      <p:cBhvr>
                                        <p:cTn id="27" dur="1000" fill="hold"/>
                                        <p:tgtEl>
                                          <p:spTgt spid="111622"/>
                                        </p:tgtEl>
                                        <p:attrNameLst>
                                          <p:attrName>ppt_h</p:attrName>
                                        </p:attrNameLst>
                                      </p:cBhvr>
                                      <p:tavLst>
                                        <p:tav tm="0">
                                          <p:val>
                                            <p:fltVal val="0"/>
                                          </p:val>
                                        </p:tav>
                                        <p:tav tm="100000">
                                          <p:val>
                                            <p:strVal val="#ppt_h"/>
                                          </p:val>
                                        </p:tav>
                                      </p:tavLst>
                                    </p:anim>
                                    <p:anim calcmode="lin" valueType="num">
                                      <p:cBhvr>
                                        <p:cTn id="28" dur="1000" fill="hold"/>
                                        <p:tgtEl>
                                          <p:spTgt spid="111622"/>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111623"/>
                                        </p:tgtEl>
                                        <p:attrNameLst>
                                          <p:attrName>style.visibility</p:attrName>
                                        </p:attrNameLst>
                                      </p:cBhvr>
                                      <p:to>
                                        <p:strVal val="visible"/>
                                      </p:to>
                                    </p:set>
                                    <p:animEffect transition="in" filter="fade">
                                      <p:cBhvr>
                                        <p:cTn id="31" dur="1000"/>
                                        <p:tgtEl>
                                          <p:spTgt spid="111623"/>
                                        </p:tgtEl>
                                      </p:cBhvr>
                                    </p:animEffect>
                                    <p:anim calcmode="lin" valueType="num">
                                      <p:cBhvr>
                                        <p:cTn id="32" dur="1000" fill="hold"/>
                                        <p:tgtEl>
                                          <p:spTgt spid="111623"/>
                                        </p:tgtEl>
                                        <p:attrNameLst>
                                          <p:attrName>style.rotation</p:attrName>
                                        </p:attrNameLst>
                                      </p:cBhvr>
                                      <p:tavLst>
                                        <p:tav tm="0">
                                          <p:val>
                                            <p:fltVal val="720"/>
                                          </p:val>
                                        </p:tav>
                                        <p:tav tm="100000">
                                          <p:val>
                                            <p:fltVal val="0"/>
                                          </p:val>
                                        </p:tav>
                                      </p:tavLst>
                                    </p:anim>
                                    <p:anim calcmode="lin" valueType="num">
                                      <p:cBhvr>
                                        <p:cTn id="33" dur="1000" fill="hold"/>
                                        <p:tgtEl>
                                          <p:spTgt spid="111623"/>
                                        </p:tgtEl>
                                        <p:attrNameLst>
                                          <p:attrName>ppt_h</p:attrName>
                                        </p:attrNameLst>
                                      </p:cBhvr>
                                      <p:tavLst>
                                        <p:tav tm="0">
                                          <p:val>
                                            <p:fltVal val="0"/>
                                          </p:val>
                                        </p:tav>
                                        <p:tav tm="100000">
                                          <p:val>
                                            <p:strVal val="#ppt_h"/>
                                          </p:val>
                                        </p:tav>
                                      </p:tavLst>
                                    </p:anim>
                                    <p:anim calcmode="lin" valueType="num">
                                      <p:cBhvr>
                                        <p:cTn id="34" dur="1000" fill="hold"/>
                                        <p:tgtEl>
                                          <p:spTgt spid="111623"/>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111624"/>
                                        </p:tgtEl>
                                        <p:attrNameLst>
                                          <p:attrName>style.visibility</p:attrName>
                                        </p:attrNameLst>
                                      </p:cBhvr>
                                      <p:to>
                                        <p:strVal val="visible"/>
                                      </p:to>
                                    </p:set>
                                    <p:animEffect transition="in" filter="fade">
                                      <p:cBhvr>
                                        <p:cTn id="37" dur="1000"/>
                                        <p:tgtEl>
                                          <p:spTgt spid="111624"/>
                                        </p:tgtEl>
                                      </p:cBhvr>
                                    </p:animEffect>
                                    <p:anim calcmode="lin" valueType="num">
                                      <p:cBhvr>
                                        <p:cTn id="38" dur="1000" fill="hold"/>
                                        <p:tgtEl>
                                          <p:spTgt spid="111624"/>
                                        </p:tgtEl>
                                        <p:attrNameLst>
                                          <p:attrName>style.rotation</p:attrName>
                                        </p:attrNameLst>
                                      </p:cBhvr>
                                      <p:tavLst>
                                        <p:tav tm="0">
                                          <p:val>
                                            <p:fltVal val="720"/>
                                          </p:val>
                                        </p:tav>
                                        <p:tav tm="100000">
                                          <p:val>
                                            <p:fltVal val="0"/>
                                          </p:val>
                                        </p:tav>
                                      </p:tavLst>
                                    </p:anim>
                                    <p:anim calcmode="lin" valueType="num">
                                      <p:cBhvr>
                                        <p:cTn id="39" dur="1000" fill="hold"/>
                                        <p:tgtEl>
                                          <p:spTgt spid="111624"/>
                                        </p:tgtEl>
                                        <p:attrNameLst>
                                          <p:attrName>ppt_h</p:attrName>
                                        </p:attrNameLst>
                                      </p:cBhvr>
                                      <p:tavLst>
                                        <p:tav tm="0">
                                          <p:val>
                                            <p:fltVal val="0"/>
                                          </p:val>
                                        </p:tav>
                                        <p:tav tm="100000">
                                          <p:val>
                                            <p:strVal val="#ppt_h"/>
                                          </p:val>
                                        </p:tav>
                                      </p:tavLst>
                                    </p:anim>
                                    <p:anim calcmode="lin" valueType="num">
                                      <p:cBhvr>
                                        <p:cTn id="40" dur="1000" fill="hold"/>
                                        <p:tgtEl>
                                          <p:spTgt spid="111624"/>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111625"/>
                                        </p:tgtEl>
                                        <p:attrNameLst>
                                          <p:attrName>style.visibility</p:attrName>
                                        </p:attrNameLst>
                                      </p:cBhvr>
                                      <p:to>
                                        <p:strVal val="visible"/>
                                      </p:to>
                                    </p:set>
                                    <p:animEffect transition="in" filter="fade">
                                      <p:cBhvr>
                                        <p:cTn id="43" dur="1000"/>
                                        <p:tgtEl>
                                          <p:spTgt spid="111625"/>
                                        </p:tgtEl>
                                      </p:cBhvr>
                                    </p:animEffect>
                                    <p:anim calcmode="lin" valueType="num">
                                      <p:cBhvr>
                                        <p:cTn id="44" dur="1000" fill="hold"/>
                                        <p:tgtEl>
                                          <p:spTgt spid="111625"/>
                                        </p:tgtEl>
                                        <p:attrNameLst>
                                          <p:attrName>style.rotation</p:attrName>
                                        </p:attrNameLst>
                                      </p:cBhvr>
                                      <p:tavLst>
                                        <p:tav tm="0">
                                          <p:val>
                                            <p:fltVal val="720"/>
                                          </p:val>
                                        </p:tav>
                                        <p:tav tm="100000">
                                          <p:val>
                                            <p:fltVal val="0"/>
                                          </p:val>
                                        </p:tav>
                                      </p:tavLst>
                                    </p:anim>
                                    <p:anim calcmode="lin" valueType="num">
                                      <p:cBhvr>
                                        <p:cTn id="45" dur="1000" fill="hold"/>
                                        <p:tgtEl>
                                          <p:spTgt spid="111625"/>
                                        </p:tgtEl>
                                        <p:attrNameLst>
                                          <p:attrName>ppt_h</p:attrName>
                                        </p:attrNameLst>
                                      </p:cBhvr>
                                      <p:tavLst>
                                        <p:tav tm="0">
                                          <p:val>
                                            <p:fltVal val="0"/>
                                          </p:val>
                                        </p:tav>
                                        <p:tav tm="100000">
                                          <p:val>
                                            <p:strVal val="#ppt_h"/>
                                          </p:val>
                                        </p:tav>
                                      </p:tavLst>
                                    </p:anim>
                                    <p:anim calcmode="lin" valueType="num">
                                      <p:cBhvr>
                                        <p:cTn id="46" dur="1000" fill="hold"/>
                                        <p:tgtEl>
                                          <p:spTgt spid="111625"/>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111626"/>
                                        </p:tgtEl>
                                        <p:attrNameLst>
                                          <p:attrName>style.visibility</p:attrName>
                                        </p:attrNameLst>
                                      </p:cBhvr>
                                      <p:to>
                                        <p:strVal val="visible"/>
                                      </p:to>
                                    </p:set>
                                    <p:animEffect transition="in" filter="fade">
                                      <p:cBhvr>
                                        <p:cTn id="49" dur="1000"/>
                                        <p:tgtEl>
                                          <p:spTgt spid="111626"/>
                                        </p:tgtEl>
                                      </p:cBhvr>
                                    </p:animEffect>
                                    <p:anim calcmode="lin" valueType="num">
                                      <p:cBhvr>
                                        <p:cTn id="50" dur="1000" fill="hold"/>
                                        <p:tgtEl>
                                          <p:spTgt spid="111626"/>
                                        </p:tgtEl>
                                        <p:attrNameLst>
                                          <p:attrName>style.rotation</p:attrName>
                                        </p:attrNameLst>
                                      </p:cBhvr>
                                      <p:tavLst>
                                        <p:tav tm="0">
                                          <p:val>
                                            <p:fltVal val="720"/>
                                          </p:val>
                                        </p:tav>
                                        <p:tav tm="100000">
                                          <p:val>
                                            <p:fltVal val="0"/>
                                          </p:val>
                                        </p:tav>
                                      </p:tavLst>
                                    </p:anim>
                                    <p:anim calcmode="lin" valueType="num">
                                      <p:cBhvr>
                                        <p:cTn id="51" dur="1000" fill="hold"/>
                                        <p:tgtEl>
                                          <p:spTgt spid="111626"/>
                                        </p:tgtEl>
                                        <p:attrNameLst>
                                          <p:attrName>ppt_h</p:attrName>
                                        </p:attrNameLst>
                                      </p:cBhvr>
                                      <p:tavLst>
                                        <p:tav tm="0">
                                          <p:val>
                                            <p:fltVal val="0"/>
                                          </p:val>
                                        </p:tav>
                                        <p:tav tm="100000">
                                          <p:val>
                                            <p:strVal val="#ppt_h"/>
                                          </p:val>
                                        </p:tav>
                                      </p:tavLst>
                                    </p:anim>
                                    <p:anim calcmode="lin" valueType="num">
                                      <p:cBhvr>
                                        <p:cTn id="52" dur="1000" fill="hold"/>
                                        <p:tgtEl>
                                          <p:spTgt spid="111626"/>
                                        </p:tgtEl>
                                        <p:attrNameLst>
                                          <p:attrName>ppt_w</p:attrName>
                                        </p:attrNameLst>
                                      </p:cBhvr>
                                      <p:tavLst>
                                        <p:tav tm="0">
                                          <p:val>
                                            <p:fltVal val="0"/>
                                          </p:val>
                                        </p:tav>
                                        <p:tav tm="100000">
                                          <p:val>
                                            <p:strVal val="#ppt_w"/>
                                          </p:val>
                                        </p:tav>
                                      </p:tavLst>
                                    </p:anim>
                                  </p:childTnLst>
                                </p:cTn>
                              </p:par>
                              <p:par>
                                <p:cTn id="53" presetID="35" presetClass="entr" presetSubtype="0" fill="hold" grpId="0" nodeType="withEffect">
                                  <p:stCondLst>
                                    <p:cond delay="0"/>
                                  </p:stCondLst>
                                  <p:childTnLst>
                                    <p:set>
                                      <p:cBhvr>
                                        <p:cTn id="54" dur="1" fill="hold">
                                          <p:stCondLst>
                                            <p:cond delay="0"/>
                                          </p:stCondLst>
                                        </p:cTn>
                                        <p:tgtEl>
                                          <p:spTgt spid="111627"/>
                                        </p:tgtEl>
                                        <p:attrNameLst>
                                          <p:attrName>style.visibility</p:attrName>
                                        </p:attrNameLst>
                                      </p:cBhvr>
                                      <p:to>
                                        <p:strVal val="visible"/>
                                      </p:to>
                                    </p:set>
                                    <p:animEffect transition="in" filter="fade">
                                      <p:cBhvr>
                                        <p:cTn id="55" dur="1000"/>
                                        <p:tgtEl>
                                          <p:spTgt spid="111627"/>
                                        </p:tgtEl>
                                      </p:cBhvr>
                                    </p:animEffect>
                                    <p:anim calcmode="lin" valueType="num">
                                      <p:cBhvr>
                                        <p:cTn id="56" dur="1000" fill="hold"/>
                                        <p:tgtEl>
                                          <p:spTgt spid="111627"/>
                                        </p:tgtEl>
                                        <p:attrNameLst>
                                          <p:attrName>style.rotation</p:attrName>
                                        </p:attrNameLst>
                                      </p:cBhvr>
                                      <p:tavLst>
                                        <p:tav tm="0">
                                          <p:val>
                                            <p:fltVal val="720"/>
                                          </p:val>
                                        </p:tav>
                                        <p:tav tm="100000">
                                          <p:val>
                                            <p:fltVal val="0"/>
                                          </p:val>
                                        </p:tav>
                                      </p:tavLst>
                                    </p:anim>
                                    <p:anim calcmode="lin" valueType="num">
                                      <p:cBhvr>
                                        <p:cTn id="57" dur="1000" fill="hold"/>
                                        <p:tgtEl>
                                          <p:spTgt spid="111627"/>
                                        </p:tgtEl>
                                        <p:attrNameLst>
                                          <p:attrName>ppt_h</p:attrName>
                                        </p:attrNameLst>
                                      </p:cBhvr>
                                      <p:tavLst>
                                        <p:tav tm="0">
                                          <p:val>
                                            <p:fltVal val="0"/>
                                          </p:val>
                                        </p:tav>
                                        <p:tav tm="100000">
                                          <p:val>
                                            <p:strVal val="#ppt_h"/>
                                          </p:val>
                                        </p:tav>
                                      </p:tavLst>
                                    </p:anim>
                                    <p:anim calcmode="lin" valueType="num">
                                      <p:cBhvr>
                                        <p:cTn id="58" dur="1000" fill="hold"/>
                                        <p:tgtEl>
                                          <p:spTgt spid="111627"/>
                                        </p:tgtEl>
                                        <p:attrNameLst>
                                          <p:attrName>ppt_w</p:attrName>
                                        </p:attrNameLst>
                                      </p:cBhvr>
                                      <p:tavLst>
                                        <p:tav tm="0">
                                          <p:val>
                                            <p:fltVal val="0"/>
                                          </p:val>
                                        </p:tav>
                                        <p:tav tm="100000">
                                          <p:val>
                                            <p:strVal val="#ppt_w"/>
                                          </p:val>
                                        </p:tav>
                                      </p:tavLst>
                                    </p:anim>
                                  </p:childTnLst>
                                </p:cTn>
                              </p:par>
                              <p:par>
                                <p:cTn id="59" presetID="35" presetClass="entr" presetSubtype="0" fill="hold" grpId="0" nodeType="withEffect">
                                  <p:stCondLst>
                                    <p:cond delay="0"/>
                                  </p:stCondLst>
                                  <p:childTnLst>
                                    <p:set>
                                      <p:cBhvr>
                                        <p:cTn id="60" dur="1" fill="hold">
                                          <p:stCondLst>
                                            <p:cond delay="0"/>
                                          </p:stCondLst>
                                        </p:cTn>
                                        <p:tgtEl>
                                          <p:spTgt spid="111628"/>
                                        </p:tgtEl>
                                        <p:attrNameLst>
                                          <p:attrName>style.visibility</p:attrName>
                                        </p:attrNameLst>
                                      </p:cBhvr>
                                      <p:to>
                                        <p:strVal val="visible"/>
                                      </p:to>
                                    </p:set>
                                    <p:animEffect transition="in" filter="fade">
                                      <p:cBhvr>
                                        <p:cTn id="61" dur="1000"/>
                                        <p:tgtEl>
                                          <p:spTgt spid="111628"/>
                                        </p:tgtEl>
                                      </p:cBhvr>
                                    </p:animEffect>
                                    <p:anim calcmode="lin" valueType="num">
                                      <p:cBhvr>
                                        <p:cTn id="62" dur="1000" fill="hold"/>
                                        <p:tgtEl>
                                          <p:spTgt spid="111628"/>
                                        </p:tgtEl>
                                        <p:attrNameLst>
                                          <p:attrName>style.rotation</p:attrName>
                                        </p:attrNameLst>
                                      </p:cBhvr>
                                      <p:tavLst>
                                        <p:tav tm="0">
                                          <p:val>
                                            <p:fltVal val="720"/>
                                          </p:val>
                                        </p:tav>
                                        <p:tav tm="100000">
                                          <p:val>
                                            <p:fltVal val="0"/>
                                          </p:val>
                                        </p:tav>
                                      </p:tavLst>
                                    </p:anim>
                                    <p:anim calcmode="lin" valueType="num">
                                      <p:cBhvr>
                                        <p:cTn id="63" dur="1000" fill="hold"/>
                                        <p:tgtEl>
                                          <p:spTgt spid="111628"/>
                                        </p:tgtEl>
                                        <p:attrNameLst>
                                          <p:attrName>ppt_h</p:attrName>
                                        </p:attrNameLst>
                                      </p:cBhvr>
                                      <p:tavLst>
                                        <p:tav tm="0">
                                          <p:val>
                                            <p:fltVal val="0"/>
                                          </p:val>
                                        </p:tav>
                                        <p:tav tm="100000">
                                          <p:val>
                                            <p:strVal val="#ppt_h"/>
                                          </p:val>
                                        </p:tav>
                                      </p:tavLst>
                                    </p:anim>
                                    <p:anim calcmode="lin" valueType="num">
                                      <p:cBhvr>
                                        <p:cTn id="64" dur="1000" fill="hold"/>
                                        <p:tgtEl>
                                          <p:spTgt spid="111628"/>
                                        </p:tgtEl>
                                        <p:attrNameLst>
                                          <p:attrName>ppt_w</p:attrName>
                                        </p:attrNameLst>
                                      </p:cBhvr>
                                      <p:tavLst>
                                        <p:tav tm="0">
                                          <p:val>
                                            <p:fltVal val="0"/>
                                          </p:val>
                                        </p:tav>
                                        <p:tav tm="100000">
                                          <p:val>
                                            <p:strVal val="#ppt_w"/>
                                          </p:val>
                                        </p:tav>
                                      </p:tavLst>
                                    </p:anim>
                                  </p:childTnLst>
                                </p:cTn>
                              </p:par>
                              <p:par>
                                <p:cTn id="65" presetID="35" presetClass="entr" presetSubtype="0" fill="hold" grpId="0" nodeType="withEffect">
                                  <p:stCondLst>
                                    <p:cond delay="0"/>
                                  </p:stCondLst>
                                  <p:childTnLst>
                                    <p:set>
                                      <p:cBhvr>
                                        <p:cTn id="66" dur="1" fill="hold">
                                          <p:stCondLst>
                                            <p:cond delay="0"/>
                                          </p:stCondLst>
                                        </p:cTn>
                                        <p:tgtEl>
                                          <p:spTgt spid="111629"/>
                                        </p:tgtEl>
                                        <p:attrNameLst>
                                          <p:attrName>style.visibility</p:attrName>
                                        </p:attrNameLst>
                                      </p:cBhvr>
                                      <p:to>
                                        <p:strVal val="visible"/>
                                      </p:to>
                                    </p:set>
                                    <p:animEffect transition="in" filter="fade">
                                      <p:cBhvr>
                                        <p:cTn id="67" dur="1000"/>
                                        <p:tgtEl>
                                          <p:spTgt spid="111629"/>
                                        </p:tgtEl>
                                      </p:cBhvr>
                                    </p:animEffect>
                                    <p:anim calcmode="lin" valueType="num">
                                      <p:cBhvr>
                                        <p:cTn id="68" dur="1000" fill="hold"/>
                                        <p:tgtEl>
                                          <p:spTgt spid="111629"/>
                                        </p:tgtEl>
                                        <p:attrNameLst>
                                          <p:attrName>style.rotation</p:attrName>
                                        </p:attrNameLst>
                                      </p:cBhvr>
                                      <p:tavLst>
                                        <p:tav tm="0">
                                          <p:val>
                                            <p:fltVal val="720"/>
                                          </p:val>
                                        </p:tav>
                                        <p:tav tm="100000">
                                          <p:val>
                                            <p:fltVal val="0"/>
                                          </p:val>
                                        </p:tav>
                                      </p:tavLst>
                                    </p:anim>
                                    <p:anim calcmode="lin" valueType="num">
                                      <p:cBhvr>
                                        <p:cTn id="69" dur="1000" fill="hold"/>
                                        <p:tgtEl>
                                          <p:spTgt spid="111629"/>
                                        </p:tgtEl>
                                        <p:attrNameLst>
                                          <p:attrName>ppt_h</p:attrName>
                                        </p:attrNameLst>
                                      </p:cBhvr>
                                      <p:tavLst>
                                        <p:tav tm="0">
                                          <p:val>
                                            <p:fltVal val="0"/>
                                          </p:val>
                                        </p:tav>
                                        <p:tav tm="100000">
                                          <p:val>
                                            <p:strVal val="#ppt_h"/>
                                          </p:val>
                                        </p:tav>
                                      </p:tavLst>
                                    </p:anim>
                                    <p:anim calcmode="lin" valueType="num">
                                      <p:cBhvr>
                                        <p:cTn id="70" dur="1000" fill="hold"/>
                                        <p:tgtEl>
                                          <p:spTgt spid="111629"/>
                                        </p:tgtEl>
                                        <p:attrNameLst>
                                          <p:attrName>ppt_w</p:attrName>
                                        </p:attrNameLst>
                                      </p:cBhvr>
                                      <p:tavLst>
                                        <p:tav tm="0">
                                          <p:val>
                                            <p:fltVal val="0"/>
                                          </p:val>
                                        </p:tav>
                                        <p:tav tm="100000">
                                          <p:val>
                                            <p:strVal val="#ppt_w"/>
                                          </p:val>
                                        </p:tav>
                                      </p:tavLst>
                                    </p:anim>
                                  </p:childTnLst>
                                </p:cTn>
                              </p:par>
                              <p:par>
                                <p:cTn id="71" presetID="35" presetClass="entr" presetSubtype="0" fill="hold" grpId="0" nodeType="withEffect">
                                  <p:stCondLst>
                                    <p:cond delay="0"/>
                                  </p:stCondLst>
                                  <p:childTnLst>
                                    <p:set>
                                      <p:cBhvr>
                                        <p:cTn id="72" dur="1" fill="hold">
                                          <p:stCondLst>
                                            <p:cond delay="0"/>
                                          </p:stCondLst>
                                        </p:cTn>
                                        <p:tgtEl>
                                          <p:spTgt spid="111630"/>
                                        </p:tgtEl>
                                        <p:attrNameLst>
                                          <p:attrName>style.visibility</p:attrName>
                                        </p:attrNameLst>
                                      </p:cBhvr>
                                      <p:to>
                                        <p:strVal val="visible"/>
                                      </p:to>
                                    </p:set>
                                    <p:animEffect transition="in" filter="fade">
                                      <p:cBhvr>
                                        <p:cTn id="73" dur="1000"/>
                                        <p:tgtEl>
                                          <p:spTgt spid="111630"/>
                                        </p:tgtEl>
                                      </p:cBhvr>
                                    </p:animEffect>
                                    <p:anim calcmode="lin" valueType="num">
                                      <p:cBhvr>
                                        <p:cTn id="74" dur="1000" fill="hold"/>
                                        <p:tgtEl>
                                          <p:spTgt spid="111630"/>
                                        </p:tgtEl>
                                        <p:attrNameLst>
                                          <p:attrName>style.rotation</p:attrName>
                                        </p:attrNameLst>
                                      </p:cBhvr>
                                      <p:tavLst>
                                        <p:tav tm="0">
                                          <p:val>
                                            <p:fltVal val="720"/>
                                          </p:val>
                                        </p:tav>
                                        <p:tav tm="100000">
                                          <p:val>
                                            <p:fltVal val="0"/>
                                          </p:val>
                                        </p:tav>
                                      </p:tavLst>
                                    </p:anim>
                                    <p:anim calcmode="lin" valueType="num">
                                      <p:cBhvr>
                                        <p:cTn id="75" dur="1000" fill="hold"/>
                                        <p:tgtEl>
                                          <p:spTgt spid="111630"/>
                                        </p:tgtEl>
                                        <p:attrNameLst>
                                          <p:attrName>ppt_h</p:attrName>
                                        </p:attrNameLst>
                                      </p:cBhvr>
                                      <p:tavLst>
                                        <p:tav tm="0">
                                          <p:val>
                                            <p:fltVal val="0"/>
                                          </p:val>
                                        </p:tav>
                                        <p:tav tm="100000">
                                          <p:val>
                                            <p:strVal val="#ppt_h"/>
                                          </p:val>
                                        </p:tav>
                                      </p:tavLst>
                                    </p:anim>
                                    <p:anim calcmode="lin" valueType="num">
                                      <p:cBhvr>
                                        <p:cTn id="76" dur="1000" fill="hold"/>
                                        <p:tgtEl>
                                          <p:spTgt spid="111630"/>
                                        </p:tgtEl>
                                        <p:attrNameLst>
                                          <p:attrName>ppt_w</p:attrName>
                                        </p:attrNameLst>
                                      </p:cBhvr>
                                      <p:tavLst>
                                        <p:tav tm="0">
                                          <p:val>
                                            <p:fltVal val="0"/>
                                          </p:val>
                                        </p:tav>
                                        <p:tav tm="100000">
                                          <p:val>
                                            <p:strVal val="#ppt_w"/>
                                          </p:val>
                                        </p:tav>
                                      </p:tavLst>
                                    </p:anim>
                                  </p:childTnLst>
                                </p:cTn>
                              </p:par>
                              <p:par>
                                <p:cTn id="77" presetID="35" presetClass="entr" presetSubtype="0" fill="hold" grpId="0" nodeType="withEffect">
                                  <p:stCondLst>
                                    <p:cond delay="0"/>
                                  </p:stCondLst>
                                  <p:childTnLst>
                                    <p:set>
                                      <p:cBhvr>
                                        <p:cTn id="78" dur="1" fill="hold">
                                          <p:stCondLst>
                                            <p:cond delay="0"/>
                                          </p:stCondLst>
                                        </p:cTn>
                                        <p:tgtEl>
                                          <p:spTgt spid="111631"/>
                                        </p:tgtEl>
                                        <p:attrNameLst>
                                          <p:attrName>style.visibility</p:attrName>
                                        </p:attrNameLst>
                                      </p:cBhvr>
                                      <p:to>
                                        <p:strVal val="visible"/>
                                      </p:to>
                                    </p:set>
                                    <p:animEffect transition="in" filter="fade">
                                      <p:cBhvr>
                                        <p:cTn id="79" dur="1000"/>
                                        <p:tgtEl>
                                          <p:spTgt spid="111631"/>
                                        </p:tgtEl>
                                      </p:cBhvr>
                                    </p:animEffect>
                                    <p:anim calcmode="lin" valueType="num">
                                      <p:cBhvr>
                                        <p:cTn id="80" dur="1000" fill="hold"/>
                                        <p:tgtEl>
                                          <p:spTgt spid="111631"/>
                                        </p:tgtEl>
                                        <p:attrNameLst>
                                          <p:attrName>style.rotation</p:attrName>
                                        </p:attrNameLst>
                                      </p:cBhvr>
                                      <p:tavLst>
                                        <p:tav tm="0">
                                          <p:val>
                                            <p:fltVal val="720"/>
                                          </p:val>
                                        </p:tav>
                                        <p:tav tm="100000">
                                          <p:val>
                                            <p:fltVal val="0"/>
                                          </p:val>
                                        </p:tav>
                                      </p:tavLst>
                                    </p:anim>
                                    <p:anim calcmode="lin" valueType="num">
                                      <p:cBhvr>
                                        <p:cTn id="81" dur="1000" fill="hold"/>
                                        <p:tgtEl>
                                          <p:spTgt spid="111631"/>
                                        </p:tgtEl>
                                        <p:attrNameLst>
                                          <p:attrName>ppt_h</p:attrName>
                                        </p:attrNameLst>
                                      </p:cBhvr>
                                      <p:tavLst>
                                        <p:tav tm="0">
                                          <p:val>
                                            <p:fltVal val="0"/>
                                          </p:val>
                                        </p:tav>
                                        <p:tav tm="100000">
                                          <p:val>
                                            <p:strVal val="#ppt_h"/>
                                          </p:val>
                                        </p:tav>
                                      </p:tavLst>
                                    </p:anim>
                                    <p:anim calcmode="lin" valueType="num">
                                      <p:cBhvr>
                                        <p:cTn id="82" dur="1000" fill="hold"/>
                                        <p:tgtEl>
                                          <p:spTgt spid="111631"/>
                                        </p:tgtEl>
                                        <p:attrNameLst>
                                          <p:attrName>ppt_w</p:attrName>
                                        </p:attrNameLst>
                                      </p:cBhvr>
                                      <p:tavLst>
                                        <p:tav tm="0">
                                          <p:val>
                                            <p:fltVal val="0"/>
                                          </p:val>
                                        </p:tav>
                                        <p:tav tm="100000">
                                          <p:val>
                                            <p:strVal val="#ppt_w"/>
                                          </p:val>
                                        </p:tav>
                                      </p:tavLst>
                                    </p:anim>
                                  </p:childTnLst>
                                </p:cTn>
                              </p:par>
                              <p:par>
                                <p:cTn id="83" presetID="35" presetClass="entr" presetSubtype="0" fill="hold" grpId="0" nodeType="withEffect">
                                  <p:stCondLst>
                                    <p:cond delay="0"/>
                                  </p:stCondLst>
                                  <p:childTnLst>
                                    <p:set>
                                      <p:cBhvr>
                                        <p:cTn id="84" dur="1" fill="hold">
                                          <p:stCondLst>
                                            <p:cond delay="0"/>
                                          </p:stCondLst>
                                        </p:cTn>
                                        <p:tgtEl>
                                          <p:spTgt spid="111632"/>
                                        </p:tgtEl>
                                        <p:attrNameLst>
                                          <p:attrName>style.visibility</p:attrName>
                                        </p:attrNameLst>
                                      </p:cBhvr>
                                      <p:to>
                                        <p:strVal val="visible"/>
                                      </p:to>
                                    </p:set>
                                    <p:animEffect transition="in" filter="fade">
                                      <p:cBhvr>
                                        <p:cTn id="85" dur="1000"/>
                                        <p:tgtEl>
                                          <p:spTgt spid="111632"/>
                                        </p:tgtEl>
                                      </p:cBhvr>
                                    </p:animEffect>
                                    <p:anim calcmode="lin" valueType="num">
                                      <p:cBhvr>
                                        <p:cTn id="86" dur="1000" fill="hold"/>
                                        <p:tgtEl>
                                          <p:spTgt spid="111632"/>
                                        </p:tgtEl>
                                        <p:attrNameLst>
                                          <p:attrName>style.rotation</p:attrName>
                                        </p:attrNameLst>
                                      </p:cBhvr>
                                      <p:tavLst>
                                        <p:tav tm="0">
                                          <p:val>
                                            <p:fltVal val="720"/>
                                          </p:val>
                                        </p:tav>
                                        <p:tav tm="100000">
                                          <p:val>
                                            <p:fltVal val="0"/>
                                          </p:val>
                                        </p:tav>
                                      </p:tavLst>
                                    </p:anim>
                                    <p:anim calcmode="lin" valueType="num">
                                      <p:cBhvr>
                                        <p:cTn id="87" dur="1000" fill="hold"/>
                                        <p:tgtEl>
                                          <p:spTgt spid="111632"/>
                                        </p:tgtEl>
                                        <p:attrNameLst>
                                          <p:attrName>ppt_h</p:attrName>
                                        </p:attrNameLst>
                                      </p:cBhvr>
                                      <p:tavLst>
                                        <p:tav tm="0">
                                          <p:val>
                                            <p:fltVal val="0"/>
                                          </p:val>
                                        </p:tav>
                                        <p:tav tm="100000">
                                          <p:val>
                                            <p:strVal val="#ppt_h"/>
                                          </p:val>
                                        </p:tav>
                                      </p:tavLst>
                                    </p:anim>
                                    <p:anim calcmode="lin" valueType="num">
                                      <p:cBhvr>
                                        <p:cTn id="88" dur="1000" fill="hold"/>
                                        <p:tgtEl>
                                          <p:spTgt spid="11163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2" grpId="0"/>
      <p:bldP spid="111625" grpId="0"/>
      <p:bldP spid="111626" grpId="0"/>
      <p:bldP spid="111627" grpId="0" animBg="1"/>
      <p:bldP spid="111628" grpId="0" animBg="1"/>
      <p:bldP spid="111629" grpId="0" animBg="1"/>
      <p:bldP spid="111630" grpId="0" animBg="1"/>
      <p:bldP spid="111631" grpId="0"/>
      <p:bldP spid="1116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609600" y="404813"/>
            <a:ext cx="8139113" cy="990600"/>
          </a:xfrm>
          <a:prstGeom prst="rect">
            <a:avLst/>
          </a:prstGeom>
          <a:noFill/>
          <a:ln w="9525">
            <a:noFill/>
            <a:miter lim="800000"/>
            <a:headEnd/>
            <a:tailEnd/>
          </a:ln>
        </p:spPr>
        <p:txBody>
          <a:bodyPr anchor="ctr"/>
          <a:lstStyle/>
          <a:p>
            <a:pPr algn="ctr" eaLnBrk="1" hangingPunct="1">
              <a:spcBef>
                <a:spcPct val="0"/>
              </a:spcBef>
              <a:spcAft>
                <a:spcPts val="13"/>
              </a:spcAft>
              <a:buFontTx/>
              <a:buNone/>
              <a:tabLst>
                <a:tab pos="0" algn="l"/>
                <a:tab pos="914400" algn="l"/>
                <a:tab pos="1828800" algn="l"/>
                <a:tab pos="2743200" algn="l"/>
                <a:tab pos="3657600" algn="l"/>
                <a:tab pos="4572000" algn="l"/>
                <a:tab pos="5486400" algn="l"/>
                <a:tab pos="6400800" algn="l"/>
                <a:tab pos="7315200" algn="l"/>
              </a:tabLst>
            </a:pPr>
            <a:r>
              <a:rPr lang="en-US" sz="2800" b="1" dirty="0">
                <a:solidFill>
                  <a:schemeClr val="folHlink"/>
                </a:solidFill>
                <a:latin typeface="Verdana" pitchFamily="34" charset="0"/>
              </a:rPr>
              <a:t>WHAT </a:t>
            </a:r>
            <a:r>
              <a:rPr lang="en-US" sz="2800" b="1" dirty="0" smtClean="0">
                <a:solidFill>
                  <a:schemeClr val="folHlink"/>
                </a:solidFill>
                <a:latin typeface="Verdana" pitchFamily="34" charset="0"/>
              </a:rPr>
              <a:t>DOES TURNITIN </a:t>
            </a:r>
            <a:r>
              <a:rPr lang="en-US" sz="2800" b="1" dirty="0">
                <a:solidFill>
                  <a:schemeClr val="folHlink"/>
                </a:solidFill>
                <a:latin typeface="Verdana" pitchFamily="34" charset="0"/>
              </a:rPr>
              <a:t>SEARCHES?</a:t>
            </a:r>
          </a:p>
        </p:txBody>
      </p:sp>
      <p:sp>
        <p:nvSpPr>
          <p:cNvPr id="15404" name="Rectangle 44"/>
          <p:cNvSpPr>
            <a:spLocks noChangeArrowheads="1"/>
          </p:cNvSpPr>
          <p:nvPr/>
        </p:nvSpPr>
        <p:spPr bwMode="auto">
          <a:xfrm>
            <a:off x="611188" y="1557338"/>
            <a:ext cx="7848600" cy="1008062"/>
          </a:xfrm>
          <a:prstGeom prst="rect">
            <a:avLst/>
          </a:prstGeom>
          <a:gradFill rotWithShape="1">
            <a:gsLst>
              <a:gs pos="0">
                <a:schemeClr val="bg1"/>
              </a:gs>
              <a:gs pos="100000">
                <a:srgbClr val="66CCFF"/>
              </a:gs>
            </a:gsLst>
            <a:path path="shape">
              <a:fillToRect l="50000" t="50000" r="50000" b="50000"/>
            </a:path>
          </a:gradFill>
          <a:ln w="9525">
            <a:solidFill>
              <a:schemeClr val="tx1"/>
            </a:solidFill>
            <a:miter lim="800000"/>
            <a:headEnd/>
            <a:tailEnd/>
          </a:ln>
        </p:spPr>
        <p:txBody>
          <a:bodyPr wrap="none" anchor="ctr"/>
          <a:lstStyle/>
          <a:p>
            <a:pPr marL="342900" indent="-342900" eaLnBrk="1" hangingPunct="1">
              <a:spcBef>
                <a:spcPct val="0"/>
              </a:spcBef>
              <a:spcAft>
                <a:spcPts val="1700"/>
              </a:spcAft>
              <a:buFontTx/>
              <a:buNone/>
            </a:pPr>
            <a:r>
              <a:rPr lang="en-US" sz="2000" dirty="0" smtClean="0"/>
              <a:t>Current </a:t>
            </a:r>
            <a:r>
              <a:rPr lang="en-US" sz="2000" dirty="0"/>
              <a:t>and archived copy of the publicly accessible Internet </a:t>
            </a:r>
            <a:endParaRPr lang="en-US" sz="2000" b="1" dirty="0">
              <a:solidFill>
                <a:schemeClr val="accent2"/>
              </a:solidFill>
            </a:endParaRPr>
          </a:p>
          <a:p>
            <a:pPr marL="342900" indent="-342900" eaLnBrk="1" hangingPunct="1">
              <a:spcBef>
                <a:spcPct val="0"/>
              </a:spcBef>
              <a:spcAft>
                <a:spcPts val="1700"/>
              </a:spcAft>
              <a:buFontTx/>
              <a:buNone/>
            </a:pPr>
            <a:r>
              <a:rPr lang="en-US" sz="2000" dirty="0" smtClean="0"/>
              <a:t>(</a:t>
            </a:r>
            <a:r>
              <a:rPr lang="en-US" sz="2000" b="1" dirty="0">
                <a:solidFill>
                  <a:schemeClr val="accent2"/>
                </a:solidFill>
              </a:rPr>
              <a:t>more than 12 billion</a:t>
            </a:r>
            <a:r>
              <a:rPr lang="en-US" sz="2000" dirty="0"/>
              <a:t> </a:t>
            </a:r>
            <a:r>
              <a:rPr lang="en-US" sz="2000" b="1" dirty="0">
                <a:solidFill>
                  <a:schemeClr val="accent2"/>
                </a:solidFill>
              </a:rPr>
              <a:t>pages indexed</a:t>
            </a:r>
            <a:r>
              <a:rPr lang="en-US" sz="2000" dirty="0"/>
              <a:t>)</a:t>
            </a:r>
            <a:endParaRPr lang="en-MY" sz="2000" dirty="0"/>
          </a:p>
        </p:txBody>
      </p:sp>
      <p:sp>
        <p:nvSpPr>
          <p:cNvPr id="15416" name="Rectangle 56"/>
          <p:cNvSpPr>
            <a:spLocks noChangeArrowheads="1"/>
          </p:cNvSpPr>
          <p:nvPr/>
        </p:nvSpPr>
        <p:spPr bwMode="auto">
          <a:xfrm>
            <a:off x="611188" y="2997200"/>
            <a:ext cx="7848600" cy="1008063"/>
          </a:xfrm>
          <a:prstGeom prst="rect">
            <a:avLst/>
          </a:prstGeom>
          <a:gradFill rotWithShape="1">
            <a:gsLst>
              <a:gs pos="0">
                <a:schemeClr val="bg1"/>
              </a:gs>
              <a:gs pos="100000">
                <a:srgbClr val="00CC99"/>
              </a:gs>
            </a:gsLst>
            <a:path path="shape">
              <a:fillToRect l="50000" t="50000" r="50000" b="50000"/>
            </a:path>
          </a:gradFill>
          <a:ln w="9525">
            <a:solidFill>
              <a:schemeClr val="tx1"/>
            </a:solidFill>
            <a:miter lim="800000"/>
            <a:headEnd/>
            <a:tailEnd/>
          </a:ln>
        </p:spPr>
        <p:txBody>
          <a:bodyPr wrap="none" anchor="ctr"/>
          <a:lstStyle/>
          <a:p>
            <a:pPr marL="342900" indent="-342900" eaLnBrk="1" hangingPunct="1">
              <a:spcBef>
                <a:spcPct val="0"/>
              </a:spcBef>
              <a:spcAft>
                <a:spcPts val="1700"/>
              </a:spcAft>
              <a:buFontTx/>
              <a:buNone/>
            </a:pPr>
            <a:r>
              <a:rPr lang="en-US" sz="2000" dirty="0" smtClean="0"/>
              <a:t>90 </a:t>
            </a:r>
            <a:r>
              <a:rPr lang="en-US" sz="2000" dirty="0"/>
              <a:t>millions of </a:t>
            </a:r>
            <a:r>
              <a:rPr lang="en-US" sz="2000" b="1" dirty="0">
                <a:solidFill>
                  <a:schemeClr val="accent2"/>
                </a:solidFill>
              </a:rPr>
              <a:t>student papers</a:t>
            </a:r>
            <a:r>
              <a:rPr lang="en-US" sz="2000" dirty="0"/>
              <a:t> submitted to </a:t>
            </a:r>
            <a:r>
              <a:rPr lang="en-US" sz="2000" dirty="0" err="1"/>
              <a:t>Turnitin</a:t>
            </a:r>
            <a:r>
              <a:rPr lang="en-US" sz="2000" dirty="0"/>
              <a:t> since 1996</a:t>
            </a:r>
            <a:endParaRPr lang="en-MY" sz="2000" dirty="0"/>
          </a:p>
        </p:txBody>
      </p:sp>
      <p:sp>
        <p:nvSpPr>
          <p:cNvPr id="15422" name="Rectangle 62"/>
          <p:cNvSpPr>
            <a:spLocks noChangeArrowheads="1"/>
          </p:cNvSpPr>
          <p:nvPr/>
        </p:nvSpPr>
        <p:spPr bwMode="auto">
          <a:xfrm>
            <a:off x="611188" y="4365625"/>
            <a:ext cx="7848600" cy="1944688"/>
          </a:xfrm>
          <a:prstGeom prst="rect">
            <a:avLst/>
          </a:prstGeom>
          <a:gradFill rotWithShape="1">
            <a:gsLst>
              <a:gs pos="0">
                <a:schemeClr val="bg1"/>
              </a:gs>
              <a:gs pos="100000">
                <a:srgbClr val="CC99FF"/>
              </a:gs>
            </a:gsLst>
            <a:path path="shape">
              <a:fillToRect l="50000" t="50000" r="50000" b="50000"/>
            </a:path>
          </a:gradFill>
          <a:ln w="9525">
            <a:solidFill>
              <a:schemeClr val="tx1"/>
            </a:solidFill>
            <a:miter lim="800000"/>
            <a:headEnd/>
            <a:tailEnd/>
          </a:ln>
        </p:spPr>
        <p:txBody>
          <a:bodyPr wrap="none" anchor="ctr"/>
          <a:lstStyle/>
          <a:p>
            <a:pPr marL="342900" indent="-342900" eaLnBrk="1" hangingPunct="1">
              <a:spcBef>
                <a:spcPct val="0"/>
              </a:spcBef>
              <a:spcAft>
                <a:spcPts val="1700"/>
              </a:spcAft>
              <a:buFontTx/>
              <a:buNone/>
            </a:pPr>
            <a:r>
              <a:rPr lang="en-US" sz="2000" dirty="0"/>
              <a:t>Millions of published works from </a:t>
            </a:r>
            <a:r>
              <a:rPr lang="en-US" sz="2000" dirty="0" err="1"/>
              <a:t>ProQuest</a:t>
            </a:r>
            <a:r>
              <a:rPr lang="en-US" sz="2000" dirty="0"/>
              <a:t>, Emerald, </a:t>
            </a:r>
            <a:r>
              <a:rPr lang="en-US" sz="2000" dirty="0" err="1" smtClean="0"/>
              <a:t>EbscoHost</a:t>
            </a:r>
            <a:r>
              <a:rPr lang="en-US" sz="2000" dirty="0" smtClean="0"/>
              <a:t>,</a:t>
            </a:r>
          </a:p>
          <a:p>
            <a:pPr marL="342900" indent="-342900" eaLnBrk="1" hangingPunct="1">
              <a:spcBef>
                <a:spcPct val="0"/>
              </a:spcBef>
              <a:spcAft>
                <a:spcPts val="1700"/>
              </a:spcAft>
              <a:buFontTx/>
              <a:buNone/>
            </a:pPr>
            <a:r>
              <a:rPr lang="en-US" sz="2000" dirty="0" smtClean="0"/>
              <a:t>Gale</a:t>
            </a:r>
            <a:r>
              <a:rPr lang="en-US" sz="2000" dirty="0"/>
              <a:t> </a:t>
            </a:r>
            <a:r>
              <a:rPr lang="en-US" sz="2000" dirty="0" err="1" smtClean="0"/>
              <a:t>Cengage</a:t>
            </a:r>
            <a:r>
              <a:rPr lang="en-US" sz="2000" dirty="0" smtClean="0"/>
              <a:t>, </a:t>
            </a:r>
            <a:r>
              <a:rPr lang="en-US" sz="2000" dirty="0"/>
              <a:t>Thomson Reuters, Science Direct</a:t>
            </a:r>
            <a:r>
              <a:rPr lang="en-US" sz="2000" dirty="0" smtClean="0"/>
              <a:t>, ABC-CLIO, </a:t>
            </a:r>
            <a:endParaRPr lang="en-US" sz="2000" dirty="0"/>
          </a:p>
          <a:p>
            <a:pPr marL="342900" indent="-342900" eaLnBrk="1" hangingPunct="1">
              <a:spcBef>
                <a:spcPct val="0"/>
              </a:spcBef>
              <a:spcAft>
                <a:spcPts val="1700"/>
              </a:spcAft>
              <a:buFontTx/>
              <a:buNone/>
            </a:pPr>
            <a:r>
              <a:rPr lang="en-US" sz="2000" dirty="0"/>
              <a:t>The </a:t>
            </a:r>
            <a:r>
              <a:rPr lang="en-US" sz="2000" dirty="0" err="1"/>
              <a:t>Gutenburg</a:t>
            </a:r>
            <a:r>
              <a:rPr lang="en-US" sz="2000" dirty="0"/>
              <a:t> Collection and </a:t>
            </a:r>
            <a:r>
              <a:rPr lang="en-US" sz="2000" b="1" dirty="0" err="1" smtClean="0"/>
              <a:t>CrossRef</a:t>
            </a:r>
            <a:r>
              <a:rPr lang="en-US" sz="2000" b="1" dirty="0" smtClean="0"/>
              <a:t> (</a:t>
            </a:r>
            <a:r>
              <a:rPr lang="en-US" sz="2000" b="1" dirty="0" err="1" smtClean="0"/>
              <a:t>CrossCheck</a:t>
            </a:r>
            <a:r>
              <a:rPr lang="en-US" sz="2000" b="1" dirty="0" smtClean="0"/>
              <a:t>)</a:t>
            </a:r>
            <a:r>
              <a:rPr lang="en-US" sz="2000" dirty="0" smtClean="0"/>
              <a:t>.</a:t>
            </a:r>
            <a:endParaRPr lang="en-MY" sz="2000" dirty="0"/>
          </a:p>
        </p:txBody>
      </p:sp>
      <p:sp>
        <p:nvSpPr>
          <p:cNvPr id="6" name="Slide Number Placeholder 5"/>
          <p:cNvSpPr>
            <a:spLocks noGrp="1"/>
          </p:cNvSpPr>
          <p:nvPr>
            <p:ph type="sldNum" sz="quarter" idx="12"/>
          </p:nvPr>
        </p:nvSpPr>
        <p:spPr/>
        <p:txBody>
          <a:bodyPr/>
          <a:lstStyle/>
          <a:p>
            <a:fld id="{573983F2-6A0C-43D1-A8DF-313C242738BD}" type="slidenum">
              <a:rPr lang="en-US" sz="1200" smtClean="0"/>
              <a:pPr/>
              <a:t>5</a:t>
            </a:fld>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withEffect">
                                  <p:stCondLst>
                                    <p:cond delay="0"/>
                                  </p:stCondLst>
                                  <p:childTnLst>
                                    <p:set>
                                      <p:cBhvr>
                                        <p:cTn id="6" dur="1" fill="hold">
                                          <p:stCondLst>
                                            <p:cond delay="0"/>
                                          </p:stCondLst>
                                        </p:cTn>
                                        <p:tgtEl>
                                          <p:spTgt spid="15404"/>
                                        </p:tgtEl>
                                        <p:attrNameLst>
                                          <p:attrName>style.visibility</p:attrName>
                                        </p:attrNameLst>
                                      </p:cBhvr>
                                      <p:to>
                                        <p:strVal val="visible"/>
                                      </p:to>
                                    </p:set>
                                    <p:animEffect transition="in" filter="fade">
                                      <p:cBhvr>
                                        <p:cTn id="7" dur="100"/>
                                        <p:tgtEl>
                                          <p:spTgt spid="15404"/>
                                        </p:tgtEl>
                                      </p:cBhvr>
                                    </p:animEffect>
                                    <p:anim calcmode="lin" valueType="num">
                                      <p:cBhvr>
                                        <p:cTn id="8" dur="400" fill="hold"/>
                                        <p:tgtEl>
                                          <p:spTgt spid="15404"/>
                                        </p:tgtEl>
                                        <p:attrNameLst>
                                          <p:attrName>ppt_x</p:attrName>
                                        </p:attrNameLst>
                                      </p:cBhvr>
                                      <p:tavLst>
                                        <p:tav tm="0">
                                          <p:val>
                                            <p:strVal val="#ppt_x"/>
                                          </p:val>
                                        </p:tav>
                                        <p:tav tm="100000">
                                          <p:val>
                                            <p:strVal val="#ppt_x"/>
                                          </p:val>
                                        </p:tav>
                                      </p:tavLst>
                                    </p:anim>
                                    <p:anim calcmode="lin" valueType="num">
                                      <p:cBhvr>
                                        <p:cTn id="9" dur="400" fill="hold"/>
                                        <p:tgtEl>
                                          <p:spTgt spid="1540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540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540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35" presetClass="entr" presetSubtype="0" fill="hold" grpId="0" nodeType="withEffect">
                                  <p:stCondLst>
                                    <p:cond delay="0"/>
                                  </p:stCondLst>
                                  <p:childTnLst>
                                    <p:set>
                                      <p:cBhvr>
                                        <p:cTn id="13" dur="1" fill="hold">
                                          <p:stCondLst>
                                            <p:cond delay="0"/>
                                          </p:stCondLst>
                                        </p:cTn>
                                        <p:tgtEl>
                                          <p:spTgt spid="15422"/>
                                        </p:tgtEl>
                                        <p:attrNameLst>
                                          <p:attrName>style.visibility</p:attrName>
                                        </p:attrNameLst>
                                      </p:cBhvr>
                                      <p:to>
                                        <p:strVal val="visible"/>
                                      </p:to>
                                    </p:set>
                                    <p:animEffect transition="in" filter="fade">
                                      <p:cBhvr>
                                        <p:cTn id="14" dur="2000"/>
                                        <p:tgtEl>
                                          <p:spTgt spid="15422"/>
                                        </p:tgtEl>
                                      </p:cBhvr>
                                    </p:animEffect>
                                    <p:anim calcmode="lin" valueType="num">
                                      <p:cBhvr>
                                        <p:cTn id="15" dur="2000" fill="hold"/>
                                        <p:tgtEl>
                                          <p:spTgt spid="15422"/>
                                        </p:tgtEl>
                                        <p:attrNameLst>
                                          <p:attrName>style.rotation</p:attrName>
                                        </p:attrNameLst>
                                      </p:cBhvr>
                                      <p:tavLst>
                                        <p:tav tm="0">
                                          <p:val>
                                            <p:fltVal val="720"/>
                                          </p:val>
                                        </p:tav>
                                        <p:tav tm="100000">
                                          <p:val>
                                            <p:fltVal val="0"/>
                                          </p:val>
                                        </p:tav>
                                      </p:tavLst>
                                    </p:anim>
                                    <p:anim calcmode="lin" valueType="num">
                                      <p:cBhvr>
                                        <p:cTn id="16" dur="2000" fill="hold"/>
                                        <p:tgtEl>
                                          <p:spTgt spid="15422"/>
                                        </p:tgtEl>
                                        <p:attrNameLst>
                                          <p:attrName>ppt_h</p:attrName>
                                        </p:attrNameLst>
                                      </p:cBhvr>
                                      <p:tavLst>
                                        <p:tav tm="0">
                                          <p:val>
                                            <p:fltVal val="0"/>
                                          </p:val>
                                        </p:tav>
                                        <p:tav tm="100000">
                                          <p:val>
                                            <p:strVal val="#ppt_h"/>
                                          </p:val>
                                        </p:tav>
                                      </p:tavLst>
                                    </p:anim>
                                    <p:anim calcmode="lin" valueType="num">
                                      <p:cBhvr>
                                        <p:cTn id="17" dur="2000" fill="hold"/>
                                        <p:tgtEl>
                                          <p:spTgt spid="15422"/>
                                        </p:tgtEl>
                                        <p:attrNameLst>
                                          <p:attrName>ppt_w</p:attrName>
                                        </p:attrNameLst>
                                      </p:cBhvr>
                                      <p:tavLst>
                                        <p:tav tm="0">
                                          <p:val>
                                            <p:fltVal val="0"/>
                                          </p:val>
                                        </p:tav>
                                        <p:tav tm="100000">
                                          <p:val>
                                            <p:strVal val="#ppt_w"/>
                                          </p:val>
                                        </p:tav>
                                      </p:tavLst>
                                    </p:anim>
                                  </p:childTnLst>
                                </p:cTn>
                              </p:par>
                              <p:par>
                                <p:cTn id="18" presetID="50" presetClass="entr" presetSubtype="0" decel="100000" fill="hold" grpId="0" nodeType="withEffect">
                                  <p:stCondLst>
                                    <p:cond delay="0"/>
                                  </p:stCondLst>
                                  <p:childTnLst>
                                    <p:set>
                                      <p:cBhvr>
                                        <p:cTn id="19" dur="1" fill="hold">
                                          <p:stCondLst>
                                            <p:cond delay="0"/>
                                          </p:stCondLst>
                                        </p:cTn>
                                        <p:tgtEl>
                                          <p:spTgt spid="15416"/>
                                        </p:tgtEl>
                                        <p:attrNameLst>
                                          <p:attrName>style.visibility</p:attrName>
                                        </p:attrNameLst>
                                      </p:cBhvr>
                                      <p:to>
                                        <p:strVal val="visible"/>
                                      </p:to>
                                    </p:set>
                                    <p:anim calcmode="lin" valueType="num">
                                      <p:cBhvr>
                                        <p:cTn id="20" dur="1000" fill="hold"/>
                                        <p:tgtEl>
                                          <p:spTgt spid="15416"/>
                                        </p:tgtEl>
                                        <p:attrNameLst>
                                          <p:attrName>ppt_w</p:attrName>
                                        </p:attrNameLst>
                                      </p:cBhvr>
                                      <p:tavLst>
                                        <p:tav tm="0">
                                          <p:val>
                                            <p:strVal val="#ppt_w+.3"/>
                                          </p:val>
                                        </p:tav>
                                        <p:tav tm="100000">
                                          <p:val>
                                            <p:strVal val="#ppt_w"/>
                                          </p:val>
                                        </p:tav>
                                      </p:tavLst>
                                    </p:anim>
                                    <p:anim calcmode="lin" valueType="num">
                                      <p:cBhvr>
                                        <p:cTn id="21" dur="1000" fill="hold"/>
                                        <p:tgtEl>
                                          <p:spTgt spid="15416"/>
                                        </p:tgtEl>
                                        <p:attrNameLst>
                                          <p:attrName>ppt_h</p:attrName>
                                        </p:attrNameLst>
                                      </p:cBhvr>
                                      <p:tavLst>
                                        <p:tav tm="0">
                                          <p:val>
                                            <p:strVal val="#ppt_h"/>
                                          </p:val>
                                        </p:tav>
                                        <p:tav tm="100000">
                                          <p:val>
                                            <p:strVal val="#ppt_h"/>
                                          </p:val>
                                        </p:tav>
                                      </p:tavLst>
                                    </p:anim>
                                    <p:animEffect transition="in" filter="fade">
                                      <p:cBhvr>
                                        <p:cTn id="22" dur="1000"/>
                                        <p:tgtEl>
                                          <p:spTgt spid="15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04" grpId="0" animBg="1"/>
      <p:bldP spid="15416" grpId="0" animBg="1"/>
      <p:bldP spid="154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73983F2-6A0C-43D1-A8DF-313C242738BD}" type="slidenum">
              <a:rPr lang="en-US" sz="1200" smtClean="0"/>
              <a:pPr/>
              <a:t>6</a:t>
            </a:fld>
            <a:endParaRPr lang="en-US" sz="1200" dirty="0"/>
          </a:p>
        </p:txBody>
      </p:sp>
      <p:sp>
        <p:nvSpPr>
          <p:cNvPr id="3" name="Title 2"/>
          <p:cNvSpPr>
            <a:spLocks noGrp="1"/>
          </p:cNvSpPr>
          <p:nvPr>
            <p:ph type="title"/>
          </p:nvPr>
        </p:nvSpPr>
        <p:spPr>
          <a:xfrm>
            <a:off x="381000" y="1981200"/>
            <a:ext cx="8229600" cy="1143000"/>
          </a:xfrm>
        </p:spPr>
        <p:txBody>
          <a:bodyPr/>
          <a:lstStyle/>
          <a:p>
            <a:r>
              <a:rPr lang="en-US" dirty="0" smtClean="0"/>
              <a:t>Getting Started…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D:\turnitin.jpg"/>
          <p:cNvPicPr>
            <a:picLocks noChangeAspect="1" noChangeArrowheads="1"/>
          </p:cNvPicPr>
          <p:nvPr/>
        </p:nvPicPr>
        <p:blipFill>
          <a:blip r:embed="rId2" cstate="print"/>
          <a:srcRect/>
          <a:stretch>
            <a:fillRect/>
          </a:stretch>
        </p:blipFill>
        <p:spPr bwMode="auto">
          <a:xfrm>
            <a:off x="0" y="990600"/>
            <a:ext cx="9144000" cy="5867400"/>
          </a:xfrm>
          <a:prstGeom prst="rect">
            <a:avLst/>
          </a:prstGeom>
          <a:ln>
            <a:noFill/>
          </a:ln>
          <a:effectLst>
            <a:softEdge rad="112500"/>
          </a:effectLst>
        </p:spPr>
      </p:pic>
      <p:sp>
        <p:nvSpPr>
          <p:cNvPr id="3" name="TextBox 2"/>
          <p:cNvSpPr txBox="1"/>
          <p:nvPr/>
        </p:nvSpPr>
        <p:spPr>
          <a:xfrm>
            <a:off x="0" y="147935"/>
            <a:ext cx="9144000" cy="461665"/>
          </a:xfrm>
          <a:prstGeom prst="rect">
            <a:avLst/>
          </a:prstGeom>
          <a:noFill/>
        </p:spPr>
        <p:txBody>
          <a:bodyPr wrap="square" rtlCol="0">
            <a:spAutoFit/>
          </a:bodyPr>
          <a:lstStyle/>
          <a:p>
            <a:pPr algn="ctr"/>
            <a:r>
              <a:rPr lang="en-US" sz="2400" dirty="0" smtClean="0"/>
              <a:t>Visit the library website: </a:t>
            </a:r>
            <a:r>
              <a:rPr lang="en-US" sz="2400" dirty="0" smtClean="0">
                <a:hlinkClick r:id="rId3"/>
              </a:rPr>
              <a:t>http://www.lib.upm.edu.my</a:t>
            </a:r>
            <a:r>
              <a:rPr lang="en-US" sz="2400" dirty="0" smtClean="0"/>
              <a:t> </a:t>
            </a:r>
            <a:endParaRPr lang="en-US" sz="2400" dirty="0"/>
          </a:p>
        </p:txBody>
      </p:sp>
      <p:sp>
        <p:nvSpPr>
          <p:cNvPr id="7" name="Slide Number Placeholder 6"/>
          <p:cNvSpPr>
            <a:spLocks noGrp="1"/>
          </p:cNvSpPr>
          <p:nvPr>
            <p:ph type="sldNum" sz="quarter" idx="12"/>
          </p:nvPr>
        </p:nvSpPr>
        <p:spPr/>
        <p:txBody>
          <a:bodyPr/>
          <a:lstStyle/>
          <a:p>
            <a:fld id="{573983F2-6A0C-43D1-A8DF-313C242738BD}" type="slidenum">
              <a:rPr lang="en-US" smtClean="0">
                <a:latin typeface="Lucida Bright" pitchFamily="18" charset="0"/>
              </a:rPr>
              <a:pPr/>
              <a:t>7</a:t>
            </a:fld>
            <a:endParaRPr lang="en-US" dirty="0">
              <a:latin typeface="Lucida Bright" pitchFamily="18" charset="0"/>
            </a:endParaRPr>
          </a:p>
        </p:txBody>
      </p:sp>
      <p:sp>
        <p:nvSpPr>
          <p:cNvPr id="13" name="Bent-Up Arrow 12"/>
          <p:cNvSpPr/>
          <p:nvPr/>
        </p:nvSpPr>
        <p:spPr>
          <a:xfrm rot="5400000">
            <a:off x="5562600" y="4648200"/>
            <a:ext cx="457200" cy="1066800"/>
          </a:xfrm>
          <a:prstGeom prst="ben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000" y="4572000"/>
            <a:ext cx="1600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Click here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590800" y="1066800"/>
            <a:ext cx="6372828" cy="54864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457200" y="76200"/>
            <a:ext cx="8229600" cy="1143000"/>
          </a:xfrm>
        </p:spPr>
        <p:txBody>
          <a:bodyPr>
            <a:normAutofit/>
          </a:bodyPr>
          <a:lstStyle/>
          <a:p>
            <a:pPr marL="457200" lvl="0" indent="-457200">
              <a:buFont typeface="Arial" panose="020B0604020202020204" pitchFamily="34" charset="0"/>
              <a:buChar char="•"/>
            </a:pPr>
            <a:r>
              <a:rPr lang="en-US" sz="3200" b="1" i="1" dirty="0" smtClean="0">
                <a:solidFill>
                  <a:schemeClr val="tx1"/>
                </a:solidFill>
              </a:rPr>
              <a:t>Register </a:t>
            </a:r>
            <a:r>
              <a:rPr lang="en-US" sz="3200" b="1" i="1" dirty="0">
                <a:solidFill>
                  <a:schemeClr val="tx1"/>
                </a:solidFill>
              </a:rPr>
              <a:t>student account (</a:t>
            </a:r>
            <a:r>
              <a:rPr lang="en-US" sz="3200" b="1" i="1" dirty="0" smtClean="0">
                <a:solidFill>
                  <a:schemeClr val="tx1"/>
                </a:solidFill>
              </a:rPr>
              <a:t>once only)</a:t>
            </a:r>
            <a:r>
              <a:rPr lang="en-US" sz="3200" dirty="0">
                <a:solidFill>
                  <a:schemeClr val="tx1"/>
                </a:solidFill>
              </a:rPr>
              <a:t/>
            </a:r>
            <a:br>
              <a:rPr lang="en-US" sz="3200" dirty="0">
                <a:solidFill>
                  <a:schemeClr val="tx1"/>
                </a:solidFill>
              </a:rPr>
            </a:br>
            <a:endParaRPr lang="en-US" sz="3200" dirty="0">
              <a:solidFill>
                <a:schemeClr val="tx1"/>
              </a:solidFill>
            </a:endParaRPr>
          </a:p>
        </p:txBody>
      </p:sp>
      <p:sp>
        <p:nvSpPr>
          <p:cNvPr id="5123" name="Oval 3"/>
          <p:cNvSpPr>
            <a:spLocks noChangeArrowheads="1"/>
          </p:cNvSpPr>
          <p:nvPr/>
        </p:nvSpPr>
        <p:spPr bwMode="auto">
          <a:xfrm>
            <a:off x="5105400" y="1010856"/>
            <a:ext cx="838200" cy="609600"/>
          </a:xfrm>
          <a:prstGeom prst="ellipse">
            <a:avLst/>
          </a:prstGeom>
          <a:noFill/>
          <a:ln w="38100">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normalizeH="0" baseline="0" smtClean="0">
              <a:ln w="762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cs typeface="Arial" pitchFamily="34" charset="0"/>
            </a:endParaRPr>
          </a:p>
        </p:txBody>
      </p:sp>
      <p:sp>
        <p:nvSpPr>
          <p:cNvPr id="5126" name="Rectangle 6"/>
          <p:cNvSpPr>
            <a:spLocks noChangeArrowheads="1"/>
          </p:cNvSpPr>
          <p:nvPr/>
        </p:nvSpPr>
        <p:spPr bwMode="auto">
          <a:xfrm>
            <a:off x="251538" y="1619071"/>
            <a:ext cx="188206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ea typeface="Calibri" pitchFamily="34" charset="0"/>
                <a:cs typeface="Times New Roman" pitchFamily="18" charset="0"/>
              </a:rPr>
              <a:t>1. Click on “Create account” link</a:t>
            </a:r>
            <a:endParaRPr kumimoji="0" lang="en-US" sz="2000" b="0" i="0" u="none" strike="noStrike" cap="none" normalizeH="0" baseline="0" dirty="0" smtClean="0">
              <a:ln>
                <a:noFill/>
              </a:ln>
              <a:solidFill>
                <a:schemeClr val="tx1"/>
              </a:solidFill>
              <a:effectLst/>
              <a:cs typeface="Arial" pitchFamily="34" charset="0"/>
            </a:endParaRPr>
          </a:p>
        </p:txBody>
      </p:sp>
      <p:sp>
        <p:nvSpPr>
          <p:cNvPr id="6" name="Slide Number Placeholder 5"/>
          <p:cNvSpPr>
            <a:spLocks noGrp="1"/>
          </p:cNvSpPr>
          <p:nvPr>
            <p:ph type="sldNum" sz="quarter" idx="12"/>
          </p:nvPr>
        </p:nvSpPr>
        <p:spPr/>
        <p:txBody>
          <a:bodyPr/>
          <a:lstStyle/>
          <a:p>
            <a:fld id="{C3A741CA-DD10-41AF-8883-3525C3031221}" type="slidenum">
              <a:rPr lang="en-US" smtClean="0"/>
              <a:pPr/>
              <a:t>8</a:t>
            </a:fld>
            <a:endParaRPr lang="en-US"/>
          </a:p>
        </p:txBody>
      </p:sp>
      <p:sp>
        <p:nvSpPr>
          <p:cNvPr id="8" name="Right Arrow 7"/>
          <p:cNvSpPr/>
          <p:nvPr/>
        </p:nvSpPr>
        <p:spPr>
          <a:xfrm flipH="1">
            <a:off x="5943600" y="100121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590800" y="228600"/>
            <a:ext cx="6400800" cy="50292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p:cNvPicPr>
            <a:picLocks noGrp="1" noChangeAspect="1" noChangeArrowheads="1"/>
          </p:cNvPicPr>
          <p:nvPr>
            <p:ph idx="1"/>
          </p:nvPr>
        </p:nvPicPr>
        <p:blipFill>
          <a:blip r:embed="rId3" cstate="print"/>
          <a:stretch>
            <a:fillRect/>
          </a:stretch>
        </p:blipFill>
        <p:spPr bwMode="auto">
          <a:xfrm>
            <a:off x="5410200" y="2743200"/>
            <a:ext cx="3505200" cy="3810000"/>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152400" y="1219200"/>
            <a:ext cx="2286000" cy="2362200"/>
          </a:xfrm>
        </p:spPr>
        <p:txBody>
          <a:bodyPr>
            <a:noAutofit/>
          </a:bodyPr>
          <a:lstStyle/>
          <a:p>
            <a:pPr lvl="0"/>
            <a:r>
              <a:rPr lang="en-US" sz="2000" b="0" dirty="0" smtClean="0">
                <a:solidFill>
                  <a:schemeClr val="tx1"/>
                </a:solidFill>
                <a:effectLst/>
                <a:latin typeface="+mn-lt"/>
              </a:rPr>
              <a:t>2. Go </a:t>
            </a:r>
            <a:r>
              <a:rPr lang="en-US" sz="2000" b="0" dirty="0">
                <a:solidFill>
                  <a:schemeClr val="tx1"/>
                </a:solidFill>
                <a:effectLst/>
                <a:latin typeface="+mn-lt"/>
              </a:rPr>
              <a:t>to </a:t>
            </a: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smtClean="0">
                <a:solidFill>
                  <a:schemeClr val="tx1"/>
                </a:solidFill>
                <a:effectLst/>
                <a:latin typeface="+mn-lt"/>
              </a:rPr>
              <a:t>  “Create a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New Account”</a:t>
            </a:r>
            <a:br>
              <a:rPr lang="en-US" sz="2000" b="0" dirty="0" smtClean="0">
                <a:solidFill>
                  <a:schemeClr val="tx1"/>
                </a:solidFill>
                <a:effectLst/>
                <a:latin typeface="+mn-lt"/>
              </a:rPr>
            </a:br>
            <a:r>
              <a:rPr lang="en-US" sz="2000" b="0" dirty="0" smtClean="0">
                <a:solidFill>
                  <a:schemeClr val="tx1"/>
                </a:solidFill>
                <a:effectLst/>
                <a:latin typeface="+mn-lt"/>
              </a:rPr>
              <a:t>   and </a:t>
            </a:r>
            <a:r>
              <a:rPr lang="en-US" sz="2000" b="0" dirty="0">
                <a:solidFill>
                  <a:schemeClr val="tx1"/>
                </a:solidFill>
                <a:effectLst/>
                <a:latin typeface="+mn-lt"/>
              </a:rPr>
              <a:t>click </a:t>
            </a:r>
            <a:r>
              <a:rPr lang="en-US" sz="2000" b="0" dirty="0" smtClean="0">
                <a:solidFill>
                  <a:schemeClr val="tx1"/>
                </a:solidFill>
                <a:effectLst/>
                <a:latin typeface="+mn-lt"/>
              </a:rPr>
              <a:t>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“Student”</a:t>
            </a:r>
            <a:r>
              <a:rPr lang="en-US" sz="2000" b="0" dirty="0">
                <a:solidFill>
                  <a:schemeClr val="tx1"/>
                </a:solidFill>
                <a:effectLst/>
                <a:latin typeface="+mn-lt"/>
              </a:rPr>
              <a:t/>
            </a:r>
            <a:br>
              <a:rPr lang="en-US" sz="2000" b="0" dirty="0">
                <a:solidFill>
                  <a:schemeClr val="tx1"/>
                </a:solidFill>
                <a:effectLst/>
                <a:latin typeface="+mn-lt"/>
              </a:rPr>
            </a:br>
            <a:endParaRPr lang="en-US" sz="2000" b="0" dirty="0">
              <a:solidFill>
                <a:schemeClr val="tx1"/>
              </a:solidFill>
              <a:effectLst/>
              <a:latin typeface="+mn-lt"/>
            </a:endParaRPr>
          </a:p>
        </p:txBody>
      </p:sp>
      <p:sp>
        <p:nvSpPr>
          <p:cNvPr id="9" name="Oval 4"/>
          <p:cNvSpPr>
            <a:spLocks noChangeArrowheads="1"/>
          </p:cNvSpPr>
          <p:nvPr/>
        </p:nvSpPr>
        <p:spPr bwMode="auto">
          <a:xfrm>
            <a:off x="5334000" y="4724400"/>
            <a:ext cx="1066800" cy="591273"/>
          </a:xfrm>
          <a:prstGeom prst="ellipse">
            <a:avLst/>
          </a:prstGeom>
          <a:noFill/>
          <a:ln w="38100">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C3A741CA-DD10-41AF-8883-3525C3031221}" type="slidenum">
              <a:rPr lang="en-US" smtClean="0"/>
              <a:pPr/>
              <a:t>9</a:t>
            </a:fld>
            <a:endParaRPr lang="en-US"/>
          </a:p>
        </p:txBody>
      </p:sp>
      <p:sp>
        <p:nvSpPr>
          <p:cNvPr id="7" name="Right Arrow 6"/>
          <p:cNvSpPr/>
          <p:nvPr/>
        </p:nvSpPr>
        <p:spPr>
          <a:xfrm flipH="1">
            <a:off x="3276600" y="40386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amond(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066800"/>
            <a:ext cx="2971800" cy="3124200"/>
          </a:xfrm>
        </p:spPr>
        <p:txBody>
          <a:bodyPr>
            <a:noAutofit/>
          </a:bodyPr>
          <a:lstStyle/>
          <a:p>
            <a:pPr lvl="0" algn="l"/>
            <a:r>
              <a:rPr lang="en-US" sz="2000" b="0" dirty="0" smtClean="0">
                <a:solidFill>
                  <a:schemeClr val="tx1"/>
                </a:solidFill>
                <a:effectLst/>
                <a:latin typeface="+mn-lt"/>
              </a:rPr>
              <a:t>3. Fill </a:t>
            </a:r>
            <a:r>
              <a:rPr lang="en-US" sz="2000" b="0" dirty="0">
                <a:solidFill>
                  <a:schemeClr val="tx1"/>
                </a:solidFill>
                <a:effectLst/>
                <a:latin typeface="+mn-lt"/>
              </a:rPr>
              <a:t>up the </a:t>
            </a:r>
            <a:r>
              <a:rPr lang="en-US" sz="2000" b="0" dirty="0" smtClean="0">
                <a:solidFill>
                  <a:schemeClr val="tx1"/>
                </a:solidFill>
                <a:effectLst/>
                <a:latin typeface="+mn-lt"/>
              </a:rPr>
              <a:t> Class ID</a:t>
            </a:r>
            <a:br>
              <a:rPr lang="en-US" sz="2000" b="0" dirty="0" smtClean="0">
                <a:solidFill>
                  <a:schemeClr val="tx1"/>
                </a:solidFill>
                <a:effectLst/>
                <a:latin typeface="+mn-lt"/>
              </a:rPr>
            </a:br>
            <a:r>
              <a:rPr lang="en-US" sz="2000" b="0" dirty="0" smtClean="0">
                <a:solidFill>
                  <a:schemeClr val="tx1"/>
                </a:solidFill>
                <a:effectLst/>
                <a:latin typeface="+mn-lt"/>
              </a:rPr>
              <a:t>    &amp; Class enrollment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password</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i="1" dirty="0" smtClean="0">
                <a:solidFill>
                  <a:schemeClr val="tx1"/>
                </a:solidFill>
                <a:effectLst/>
                <a:latin typeface="+mn-lt"/>
              </a:rPr>
              <a:t>**Please </a:t>
            </a:r>
            <a:r>
              <a:rPr lang="en-US" sz="2000" b="0" i="1" dirty="0">
                <a:solidFill>
                  <a:schemeClr val="tx1"/>
                </a:solidFill>
                <a:effectLst/>
                <a:latin typeface="+mn-lt"/>
              </a:rPr>
              <a:t>get from </a:t>
            </a:r>
            <a:r>
              <a:rPr lang="en-US" sz="2000" b="0" i="1" dirty="0" smtClean="0">
                <a:solidFill>
                  <a:schemeClr val="tx1"/>
                </a:solidFill>
                <a:effectLst/>
                <a:latin typeface="+mn-lt"/>
              </a:rPr>
              <a:t>your lecturer/supervisor</a:t>
            </a:r>
            <a:r>
              <a:rPr lang="en-US" sz="2000" b="0" dirty="0">
                <a:solidFill>
                  <a:schemeClr val="tx1"/>
                </a:solidFill>
                <a:effectLst/>
                <a:latin typeface="+mn-lt"/>
              </a:rPr>
              <a:t/>
            </a:r>
            <a:br>
              <a:rPr lang="en-US" sz="2000" b="0" dirty="0">
                <a:solidFill>
                  <a:schemeClr val="tx1"/>
                </a:solidFill>
                <a:effectLst/>
                <a:latin typeface="+mn-lt"/>
              </a:rPr>
            </a:br>
            <a:endParaRPr lang="en-US" sz="2000" b="0" dirty="0">
              <a:solidFill>
                <a:schemeClr val="tx1"/>
              </a:solidFill>
              <a:effectLst/>
              <a:latin typeface="+mn-lt"/>
            </a:endParaRPr>
          </a:p>
        </p:txBody>
      </p:sp>
      <p:pic>
        <p:nvPicPr>
          <p:cNvPr id="3074" name="Picture 2"/>
          <p:cNvPicPr>
            <a:picLocks noChangeAspect="1" noChangeArrowheads="1"/>
          </p:cNvPicPr>
          <p:nvPr/>
        </p:nvPicPr>
        <p:blipFill>
          <a:blip r:embed="rId2" cstate="print"/>
          <a:srcRect/>
          <a:stretch>
            <a:fillRect/>
          </a:stretch>
        </p:blipFill>
        <p:spPr bwMode="auto">
          <a:xfrm>
            <a:off x="3105873" y="228600"/>
            <a:ext cx="5943600" cy="61722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C3A741CA-DD10-41AF-8883-3525C3031221}" type="slidenum">
              <a:rPr lang="en-US" smtClean="0"/>
              <a:pPr/>
              <a:t>10</a:t>
            </a:fld>
            <a:endParaRPr lang="en-US"/>
          </a:p>
        </p:txBody>
      </p:sp>
      <p:sp>
        <p:nvSpPr>
          <p:cNvPr id="3" name="Left Brace 2"/>
          <p:cNvSpPr/>
          <p:nvPr/>
        </p:nvSpPr>
        <p:spPr>
          <a:xfrm>
            <a:off x="2743200" y="4724400"/>
            <a:ext cx="533400" cy="1371600"/>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7" name="Right Arrow 6"/>
          <p:cNvSpPr/>
          <p:nvPr/>
        </p:nvSpPr>
        <p:spPr>
          <a:xfrm>
            <a:off x="1600200" y="5105400"/>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234281"/>
            <a:ext cx="2590800" cy="1432719"/>
          </a:xfrm>
        </p:spPr>
        <p:txBody>
          <a:bodyPr>
            <a:noAutofit/>
          </a:bodyPr>
          <a:lstStyle/>
          <a:p>
            <a:pPr algn="l"/>
            <a:r>
              <a:rPr lang="en-US" sz="2000" b="0" dirty="0" smtClean="0">
                <a:solidFill>
                  <a:schemeClr val="tx1"/>
                </a:solidFill>
                <a:effectLst/>
                <a:latin typeface="+mn-lt"/>
              </a:rPr>
              <a:t>4. After filling </a:t>
            </a:r>
            <a:r>
              <a:rPr lang="en-US" sz="2000" b="0" dirty="0">
                <a:solidFill>
                  <a:schemeClr val="tx1"/>
                </a:solidFill>
                <a:effectLst/>
                <a:latin typeface="+mn-lt"/>
              </a:rPr>
              <a:t>up </a:t>
            </a: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your </a:t>
            </a:r>
            <a:r>
              <a:rPr lang="en-US" sz="2000" b="0" dirty="0">
                <a:solidFill>
                  <a:schemeClr val="tx1"/>
                </a:solidFill>
                <a:effectLst/>
                <a:latin typeface="+mn-lt"/>
              </a:rPr>
              <a:t>profile, </a:t>
            </a: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smtClean="0">
                <a:solidFill>
                  <a:schemeClr val="tx1"/>
                </a:solidFill>
                <a:effectLst/>
                <a:latin typeface="+mn-lt"/>
              </a:rPr>
              <a:t>    click on</a:t>
            </a:r>
            <a:br>
              <a:rPr lang="en-US" sz="2000" b="0" dirty="0" smtClean="0">
                <a:solidFill>
                  <a:schemeClr val="tx1"/>
                </a:solidFill>
                <a:effectLst/>
                <a:latin typeface="+mn-lt"/>
              </a:rPr>
            </a:br>
            <a:r>
              <a:rPr lang="en-US" sz="2000" b="0" dirty="0" smtClean="0">
                <a:solidFill>
                  <a:schemeClr val="tx1"/>
                </a:solidFill>
                <a:effectLst/>
                <a:latin typeface="+mn-lt"/>
              </a:rPr>
              <a:t>   “I agree</a:t>
            </a:r>
            <a:r>
              <a:rPr lang="en-US" sz="2000" b="0" dirty="0">
                <a:solidFill>
                  <a:schemeClr val="tx1"/>
                </a:solidFill>
                <a:effectLst/>
                <a:latin typeface="+mn-lt"/>
              </a:rPr>
              <a:t>…..</a:t>
            </a:r>
            <a:r>
              <a:rPr lang="en-US" sz="2000" b="0" dirty="0" smtClean="0">
                <a:solidFill>
                  <a:schemeClr val="tx1"/>
                </a:solidFill>
                <a:effectLst/>
                <a:latin typeface="+mn-lt"/>
              </a:rPr>
              <a:t>create</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dirty="0">
                <a:solidFill>
                  <a:schemeClr val="tx1"/>
                </a:solidFill>
                <a:effectLst/>
                <a:latin typeface="+mn-lt"/>
              </a:rPr>
              <a:t>profile</a:t>
            </a:r>
            <a:r>
              <a:rPr lang="en-US" sz="2000" b="0" dirty="0" smtClean="0">
                <a:solidFill>
                  <a:schemeClr val="tx1"/>
                </a:solidFill>
                <a:effectLst/>
                <a:latin typeface="+mn-lt"/>
              </a:rPr>
              <a:t>”</a:t>
            </a:r>
            <a:r>
              <a:rPr lang="en-US" sz="2000" b="0" dirty="0">
                <a:solidFill>
                  <a:schemeClr val="tx1"/>
                </a:solidFill>
                <a:effectLst/>
                <a:latin typeface="+mn-lt"/>
              </a:rPr>
              <a:t/>
            </a:r>
            <a:br>
              <a:rPr lang="en-US" sz="2000" b="0" dirty="0">
                <a:solidFill>
                  <a:schemeClr val="tx1"/>
                </a:solidFill>
                <a:effectLst/>
                <a:latin typeface="+mn-lt"/>
              </a:rPr>
            </a:br>
            <a:endParaRPr lang="en-US" sz="2000" b="0" dirty="0">
              <a:solidFill>
                <a:schemeClr val="tx1"/>
              </a:solidFill>
              <a:effectLst/>
              <a:latin typeface="+mn-lt"/>
            </a:endParaRPr>
          </a:p>
        </p:txBody>
      </p:sp>
      <p:pic>
        <p:nvPicPr>
          <p:cNvPr id="4099" name="Picture 3"/>
          <p:cNvPicPr>
            <a:picLocks noChangeAspect="1" noChangeArrowheads="1"/>
          </p:cNvPicPr>
          <p:nvPr/>
        </p:nvPicPr>
        <p:blipFill>
          <a:blip r:embed="rId2" cstate="print"/>
          <a:srcRect/>
          <a:stretch>
            <a:fillRect/>
          </a:stretch>
        </p:blipFill>
        <p:spPr bwMode="auto">
          <a:xfrm>
            <a:off x="2819400" y="152400"/>
            <a:ext cx="4343400" cy="51816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8" name="Oval 4"/>
          <p:cNvSpPr>
            <a:spLocks noChangeArrowheads="1"/>
          </p:cNvSpPr>
          <p:nvPr/>
        </p:nvSpPr>
        <p:spPr bwMode="auto">
          <a:xfrm>
            <a:off x="3962400" y="5181600"/>
            <a:ext cx="1524000" cy="685800"/>
          </a:xfrm>
          <a:prstGeom prst="ellipse">
            <a:avLst/>
          </a:prstGeom>
          <a:noFill/>
          <a:ln w="38100">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C3A741CA-DD10-41AF-8883-3525C3031221}" type="slidenum">
              <a:rPr lang="en-US" smtClean="0"/>
              <a:pPr/>
              <a:t>11</a:t>
            </a:fld>
            <a:endParaRPr lang="en-US"/>
          </a:p>
        </p:txBody>
      </p:sp>
      <p:pic>
        <p:nvPicPr>
          <p:cNvPr id="4098" name="Picture 2"/>
          <p:cNvPicPr>
            <a:picLocks noChangeAspect="1" noChangeArrowheads="1"/>
          </p:cNvPicPr>
          <p:nvPr/>
        </p:nvPicPr>
        <p:blipFill>
          <a:blip r:embed="rId3" cstate="print"/>
          <a:srcRect/>
          <a:stretch>
            <a:fillRect/>
          </a:stretch>
        </p:blipFill>
        <p:spPr bwMode="auto">
          <a:xfrm>
            <a:off x="3962400" y="3124200"/>
            <a:ext cx="5105400" cy="3671207"/>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10" name="Right Arrow 9"/>
          <p:cNvSpPr/>
          <p:nvPr/>
        </p:nvSpPr>
        <p:spPr>
          <a:xfrm>
            <a:off x="3048000" y="6096000"/>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amond(i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tretch>
            <a:fillRect/>
          </a:stretch>
        </p:blipFill>
        <p:spPr bwMode="auto">
          <a:xfrm>
            <a:off x="2895600" y="762000"/>
            <a:ext cx="6096000" cy="58674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457200" y="152400"/>
            <a:ext cx="8229600" cy="914400"/>
          </a:xfrm>
        </p:spPr>
        <p:txBody>
          <a:bodyPr>
            <a:noAutofit/>
          </a:bodyPr>
          <a:lstStyle/>
          <a:p>
            <a:pPr marL="571500" lvl="0" indent="-571500">
              <a:buFont typeface="Arial" panose="020B0604020202020204" pitchFamily="34" charset="0"/>
              <a:buChar char="•"/>
            </a:pPr>
            <a:r>
              <a:rPr lang="en-US" sz="3200" b="1" i="1" dirty="0" smtClean="0"/>
              <a:t>To </a:t>
            </a:r>
            <a:r>
              <a:rPr lang="en-US" sz="3200" b="1" i="1" dirty="0"/>
              <a:t>submit your assignment</a:t>
            </a:r>
            <a:r>
              <a:rPr lang="en-US" sz="3200" dirty="0"/>
              <a:t/>
            </a:r>
            <a:br>
              <a:rPr lang="en-US" sz="3200" dirty="0"/>
            </a:br>
            <a:endParaRPr lang="en-US" sz="3200" dirty="0"/>
          </a:p>
        </p:txBody>
      </p:sp>
      <p:sp>
        <p:nvSpPr>
          <p:cNvPr id="10242" name="Rectangle 2"/>
          <p:cNvSpPr>
            <a:spLocks noChangeArrowheads="1"/>
          </p:cNvSpPr>
          <p:nvPr/>
        </p:nvSpPr>
        <p:spPr bwMode="auto">
          <a:xfrm>
            <a:off x="0" y="152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1" name="Oval 1"/>
          <p:cNvSpPr>
            <a:spLocks noChangeArrowheads="1"/>
          </p:cNvSpPr>
          <p:nvPr/>
        </p:nvSpPr>
        <p:spPr bwMode="auto">
          <a:xfrm>
            <a:off x="4495800" y="6096000"/>
            <a:ext cx="631825" cy="457200"/>
          </a:xfrm>
          <a:prstGeom prst="ellipse">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4" name="Rectangle 4"/>
          <p:cNvSpPr>
            <a:spLocks noChangeArrowheads="1"/>
          </p:cNvSpPr>
          <p:nvPr/>
        </p:nvSpPr>
        <p:spPr bwMode="auto">
          <a:xfrm>
            <a:off x="152400" y="1186696"/>
            <a:ext cx="2590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2000" i="1" u="none" strike="noStrike" cap="none" normalizeH="0" baseline="0" dirty="0" smtClean="0">
                <a:ln>
                  <a:noFill/>
                </a:ln>
                <a:solidFill>
                  <a:schemeClr val="tx1"/>
                </a:solidFill>
                <a:effectLst/>
                <a:ea typeface="Calibri" pitchFamily="34" charset="0"/>
                <a:cs typeface="Times New Roman" pitchFamily="18" charset="0"/>
              </a:rPr>
              <a:t>Your class will show up on your homepage. </a:t>
            </a:r>
          </a:p>
          <a:p>
            <a:pPr marL="0" marR="0" lvl="0" indent="0" algn="l" defTabSz="914400" rtl="0" eaLnBrk="1" fontAlgn="base" latinLnBrk="0" hangingPunct="1">
              <a:lnSpc>
                <a:spcPct val="100000"/>
              </a:lnSpc>
              <a:spcBef>
                <a:spcPct val="0"/>
              </a:spcBef>
              <a:spcAft>
                <a:spcPct val="0"/>
              </a:spcAft>
              <a:buClrTx/>
              <a:buSzTx/>
              <a:tabLst/>
            </a:pPr>
            <a:endParaRPr lang="en-US" sz="2000" dirty="0" smtClean="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r>
              <a:rPr kumimoji="0" lang="en-US" sz="2000" i="0" u="none" strike="noStrike" cap="none" normalizeH="0" baseline="0" dirty="0" smtClean="0">
                <a:ln>
                  <a:noFill/>
                </a:ln>
                <a:solidFill>
                  <a:schemeClr val="tx1"/>
                </a:solidFill>
                <a:effectLst/>
                <a:ea typeface="Calibri" pitchFamily="34" charset="0"/>
                <a:cs typeface="Times New Roman" pitchFamily="18" charset="0"/>
              </a:rPr>
              <a:t>5.</a:t>
            </a:r>
            <a:r>
              <a:rPr kumimoji="0" lang="en-US" sz="2000" i="0" u="none" strike="noStrike" cap="none" normalizeH="0" dirty="0" smtClean="0">
                <a:ln>
                  <a:noFill/>
                </a:ln>
                <a:solidFill>
                  <a:schemeClr val="tx1"/>
                </a:solidFill>
                <a:effectLst/>
                <a:ea typeface="Calibri" pitchFamily="34" charset="0"/>
                <a:cs typeface="Times New Roman" pitchFamily="18" charset="0"/>
              </a:rPr>
              <a:t> </a:t>
            </a:r>
            <a:r>
              <a:rPr kumimoji="0" lang="en-US" sz="2000" i="0" u="none" strike="noStrike" cap="none" normalizeH="0" baseline="0" dirty="0" smtClean="0">
                <a:ln>
                  <a:noFill/>
                </a:ln>
                <a:solidFill>
                  <a:schemeClr val="tx1"/>
                </a:solidFill>
                <a:effectLst/>
                <a:ea typeface="Calibri" pitchFamily="34" charset="0"/>
                <a:cs typeface="Times New Roman" pitchFamily="18" charset="0"/>
              </a:rPr>
              <a:t>Click “class name” </a:t>
            </a:r>
            <a:r>
              <a:rPr kumimoji="0" lang="en-US" sz="2000" i="0" u="none" strike="noStrike" cap="none" normalizeH="0" baseline="0" dirty="0" err="1" smtClean="0">
                <a:ln>
                  <a:noFill/>
                </a:ln>
                <a:solidFill>
                  <a:schemeClr val="tx1"/>
                </a:solidFill>
                <a:effectLst/>
                <a:ea typeface="Calibri" pitchFamily="34" charset="0"/>
                <a:cs typeface="Times New Roman" pitchFamily="18" charset="0"/>
              </a:rPr>
              <a:t>e.g</a:t>
            </a:r>
            <a:r>
              <a:rPr kumimoji="0" lang="en-US" sz="2000" i="0" u="none" strike="noStrike" cap="none" normalizeH="0" baseline="0" dirty="0" smtClean="0">
                <a:ln>
                  <a:noFill/>
                </a:ln>
                <a:solidFill>
                  <a:schemeClr val="tx1"/>
                </a:solidFill>
                <a:effectLst/>
                <a:ea typeface="Calibri" pitchFamily="34" charset="0"/>
                <a:cs typeface="Times New Roman" pitchFamily="18" charset="0"/>
              </a:rPr>
              <a:t>: Class 1” </a:t>
            </a:r>
            <a:endParaRPr kumimoji="0" lang="en-US" sz="200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p:txBody>
          <a:bodyPr/>
          <a:lstStyle/>
          <a:p>
            <a:fld id="{C3A741CA-DD10-41AF-8883-3525C3031221}" type="slidenum">
              <a:rPr lang="en-US" smtClean="0"/>
              <a:pPr/>
              <a:t>12</a:t>
            </a:fld>
            <a:endParaRPr lang="en-US"/>
          </a:p>
        </p:txBody>
      </p:sp>
      <p:sp>
        <p:nvSpPr>
          <p:cNvPr id="8" name="Right Arrow 7"/>
          <p:cNvSpPr/>
          <p:nvPr/>
        </p:nvSpPr>
        <p:spPr>
          <a:xfrm flipH="1">
            <a:off x="5181600" y="59817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505200" y="304800"/>
            <a:ext cx="5486400" cy="61722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228600" y="2057400"/>
            <a:ext cx="2971800" cy="1143000"/>
          </a:xfrm>
        </p:spPr>
        <p:txBody>
          <a:bodyPr>
            <a:noAutofit/>
          </a:bodyPr>
          <a:lstStyle/>
          <a:p>
            <a:pPr lvl="0"/>
            <a:r>
              <a:rPr lang="en-US" sz="2000" b="0" i="1" dirty="0" smtClean="0">
                <a:solidFill>
                  <a:schemeClr val="tx1"/>
                </a:solidFill>
                <a:effectLst/>
                <a:latin typeface="+mn-lt"/>
              </a:rPr>
              <a:t>You </a:t>
            </a:r>
            <a:r>
              <a:rPr lang="en-US" sz="2000" b="0" i="1" dirty="0">
                <a:solidFill>
                  <a:schemeClr val="tx1"/>
                </a:solidFill>
                <a:effectLst/>
                <a:latin typeface="+mn-lt"/>
              </a:rPr>
              <a:t>will see the class </a:t>
            </a:r>
            <a:r>
              <a:rPr lang="en-US" sz="2000" b="0" i="1" dirty="0" smtClean="0">
                <a:solidFill>
                  <a:schemeClr val="tx1"/>
                </a:solidFill>
                <a:effectLst/>
                <a:latin typeface="+mn-lt"/>
              </a:rPr>
              <a:t>name; </a:t>
            </a:r>
            <a:r>
              <a:rPr lang="en-US" sz="2000" b="0" i="1" dirty="0" err="1" smtClean="0">
                <a:solidFill>
                  <a:schemeClr val="tx1"/>
                </a:solidFill>
                <a:effectLst/>
                <a:latin typeface="+mn-lt"/>
              </a:rPr>
              <a:t>e.g</a:t>
            </a:r>
            <a:r>
              <a:rPr lang="en-US" sz="2000" b="0" i="1" dirty="0">
                <a:solidFill>
                  <a:schemeClr val="tx1"/>
                </a:solidFill>
                <a:effectLst/>
                <a:latin typeface="+mn-lt"/>
              </a:rPr>
              <a:t>: Class </a:t>
            </a:r>
            <a:r>
              <a:rPr lang="en-US" sz="2000" b="0" i="1" dirty="0" smtClean="0">
                <a:solidFill>
                  <a:schemeClr val="tx1"/>
                </a:solidFill>
                <a:effectLst/>
                <a:latin typeface="+mn-lt"/>
              </a:rPr>
              <a:t>1 </a:t>
            </a:r>
            <a:r>
              <a:rPr lang="en-US" sz="2000" b="0" i="1" dirty="0">
                <a:solidFill>
                  <a:schemeClr val="tx1"/>
                </a:solidFill>
                <a:effectLst/>
                <a:latin typeface="+mn-lt"/>
              </a:rPr>
              <a:t>and assignment </a:t>
            </a:r>
            <a:r>
              <a:rPr lang="en-US" sz="2000" b="0" i="1" dirty="0" smtClean="0">
                <a:solidFill>
                  <a:schemeClr val="tx1"/>
                </a:solidFill>
                <a:effectLst/>
                <a:latin typeface="+mn-lt"/>
              </a:rPr>
              <a:t>name; </a:t>
            </a:r>
            <a:r>
              <a:rPr lang="en-US" sz="2000" b="0" i="1" dirty="0" err="1">
                <a:solidFill>
                  <a:schemeClr val="tx1"/>
                </a:solidFill>
                <a:effectLst/>
                <a:latin typeface="+mn-lt"/>
              </a:rPr>
              <a:t>e.g</a:t>
            </a:r>
            <a:r>
              <a:rPr lang="en-US" sz="2000" b="0" i="1" dirty="0">
                <a:solidFill>
                  <a:schemeClr val="tx1"/>
                </a:solidFill>
                <a:effectLst/>
                <a:latin typeface="+mn-lt"/>
              </a:rPr>
              <a:t>: assg1 (Both of them </a:t>
            </a:r>
            <a:r>
              <a:rPr lang="en-US" sz="2000" b="0" i="1" dirty="0" smtClean="0">
                <a:solidFill>
                  <a:schemeClr val="tx1"/>
                </a:solidFill>
                <a:effectLst/>
                <a:latin typeface="+mn-lt"/>
              </a:rPr>
              <a:t>have </a:t>
            </a:r>
            <a:r>
              <a:rPr lang="en-US" sz="2000" b="0" i="1" dirty="0">
                <a:solidFill>
                  <a:schemeClr val="tx1"/>
                </a:solidFill>
                <a:effectLst/>
                <a:latin typeface="+mn-lt"/>
              </a:rPr>
              <a:t>been </a:t>
            </a:r>
            <a:r>
              <a:rPr lang="en-US" sz="2000" b="0" i="1" dirty="0" smtClean="0">
                <a:solidFill>
                  <a:schemeClr val="tx1"/>
                </a:solidFill>
                <a:effectLst/>
                <a:latin typeface="+mn-lt"/>
              </a:rPr>
              <a:t>created </a:t>
            </a:r>
            <a:r>
              <a:rPr lang="en-US" sz="2000" b="0" i="1" dirty="0">
                <a:solidFill>
                  <a:schemeClr val="tx1"/>
                </a:solidFill>
                <a:effectLst/>
                <a:latin typeface="+mn-lt"/>
              </a:rPr>
              <a:t>by your lecturer/supervisor</a:t>
            </a:r>
            <a:r>
              <a:rPr lang="en-US" sz="2000" b="0" dirty="0" smtClean="0">
                <a:solidFill>
                  <a:schemeClr val="tx1"/>
                </a:solidFill>
                <a:effectLst/>
                <a:latin typeface="+mn-lt"/>
              </a:rPr>
              <a:t>)</a:t>
            </a:r>
            <a:br>
              <a:rPr lang="en-US" sz="2000" b="0" dirty="0" smtClean="0">
                <a:solidFill>
                  <a:schemeClr val="tx1"/>
                </a:solidFill>
                <a:effectLst/>
                <a:latin typeface="+mn-lt"/>
              </a:rPr>
            </a:br>
            <a:r>
              <a:rPr lang="en-US" sz="2000" b="0" dirty="0">
                <a:solidFill>
                  <a:schemeClr val="tx1"/>
                </a:solidFill>
                <a:effectLst/>
                <a:latin typeface="+mn-lt"/>
              </a:rPr>
              <a:t/>
            </a:r>
            <a:br>
              <a:rPr lang="en-US" sz="2000" b="0" dirty="0">
                <a:solidFill>
                  <a:schemeClr val="tx1"/>
                </a:solidFill>
                <a:effectLst/>
                <a:latin typeface="+mn-lt"/>
              </a:rPr>
            </a:br>
            <a:r>
              <a:rPr lang="en-US" sz="2000" b="0" dirty="0" smtClean="0">
                <a:solidFill>
                  <a:schemeClr val="tx1"/>
                </a:solidFill>
                <a:effectLst/>
                <a:latin typeface="+mn-lt"/>
              </a:rPr>
              <a:t>6. Click </a:t>
            </a:r>
            <a:r>
              <a:rPr lang="en-US" sz="2000" b="0" dirty="0">
                <a:solidFill>
                  <a:schemeClr val="tx1"/>
                </a:solidFill>
                <a:effectLst/>
                <a:latin typeface="+mn-lt"/>
              </a:rPr>
              <a:t>“submit” to upload your </a:t>
            </a:r>
            <a:r>
              <a:rPr lang="en-US" sz="2000" b="0" dirty="0" smtClean="0">
                <a:solidFill>
                  <a:schemeClr val="tx1"/>
                </a:solidFill>
                <a:effectLst/>
                <a:latin typeface="+mn-lt"/>
              </a:rPr>
              <a:t>paper</a:t>
            </a:r>
            <a:r>
              <a:rPr lang="en-US" sz="2000" b="0" dirty="0">
                <a:solidFill>
                  <a:schemeClr val="tx1"/>
                </a:solidFill>
                <a:effectLst/>
                <a:latin typeface="+mn-lt"/>
              </a:rPr>
              <a:t/>
            </a:r>
            <a:br>
              <a:rPr lang="en-US" sz="2000" b="0" dirty="0">
                <a:solidFill>
                  <a:schemeClr val="tx1"/>
                </a:solidFill>
                <a:effectLst/>
                <a:latin typeface="+mn-lt"/>
              </a:rPr>
            </a:br>
            <a:endParaRPr lang="en-US" sz="2000" b="0" dirty="0">
              <a:solidFill>
                <a:schemeClr val="tx1"/>
              </a:solidFill>
              <a:effectLst/>
              <a:latin typeface="+mn-lt"/>
            </a:endParaRPr>
          </a:p>
        </p:txBody>
      </p:sp>
      <p:sp>
        <p:nvSpPr>
          <p:cNvPr id="6" name="Oval 1"/>
          <p:cNvSpPr>
            <a:spLocks noChangeArrowheads="1"/>
          </p:cNvSpPr>
          <p:nvPr/>
        </p:nvSpPr>
        <p:spPr bwMode="auto">
          <a:xfrm>
            <a:off x="7696200" y="5715000"/>
            <a:ext cx="914400" cy="609600"/>
          </a:xfrm>
          <a:prstGeom prst="ellipse">
            <a:avLst/>
          </a:prstGeom>
          <a:noFill/>
          <a:ln w="28575">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C3A741CA-DD10-41AF-8883-3525C3031221}" type="slidenum">
              <a:rPr lang="en-US" smtClean="0"/>
              <a:pPr/>
              <a:t>13</a:t>
            </a:fld>
            <a:endParaRPr lang="en-US"/>
          </a:p>
        </p:txBody>
      </p:sp>
      <p:sp>
        <p:nvSpPr>
          <p:cNvPr id="7" name="Right Arrow 6"/>
          <p:cNvSpPr/>
          <p:nvPr/>
        </p:nvSpPr>
        <p:spPr>
          <a:xfrm>
            <a:off x="6629400" y="5715000"/>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6</a:t>
            </a:r>
            <a:endParaRPr lang="en-US"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48000" y="533400"/>
            <a:ext cx="5943600" cy="60198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76200" y="2667000"/>
            <a:ext cx="2971800" cy="1143000"/>
          </a:xfrm>
        </p:spPr>
        <p:txBody>
          <a:bodyPr>
            <a:noAutofit/>
          </a:bodyPr>
          <a:lstStyle/>
          <a:p>
            <a:pPr lvl="0"/>
            <a:r>
              <a:rPr lang="en-US" sz="2000" b="0" dirty="0" smtClean="0">
                <a:solidFill>
                  <a:schemeClr val="tx1"/>
                </a:solidFill>
                <a:effectLst/>
                <a:latin typeface="+mn-lt"/>
              </a:rPr>
              <a:t>7. Select “single file</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upload” for choose</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dirty="0">
                <a:solidFill>
                  <a:schemeClr val="tx1"/>
                </a:solidFill>
                <a:effectLst/>
                <a:latin typeface="+mn-lt"/>
              </a:rPr>
              <a:t>a paper </a:t>
            </a:r>
            <a:r>
              <a:rPr lang="en-US" sz="2000" b="0" dirty="0" smtClean="0">
                <a:solidFill>
                  <a:schemeClr val="tx1"/>
                </a:solidFill>
                <a:effectLst/>
                <a:latin typeface="+mn-lt"/>
              </a:rPr>
              <a:t>submission</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method.</a:t>
            </a:r>
            <a:br>
              <a:rPr lang="en-US" sz="2000" b="0" dirty="0" smtClean="0">
                <a:solidFill>
                  <a:schemeClr val="tx1"/>
                </a:solidFill>
                <a:effectLst/>
                <a:latin typeface="+mn-lt"/>
              </a:rPr>
            </a:b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smtClean="0">
                <a:solidFill>
                  <a:schemeClr val="tx1"/>
                </a:solidFill>
                <a:effectLst/>
                <a:latin typeface="+mn-lt"/>
              </a:rPr>
              <a:t>8. Then</a:t>
            </a:r>
            <a:r>
              <a:rPr lang="en-US" sz="2000" b="0" dirty="0">
                <a:solidFill>
                  <a:schemeClr val="tx1"/>
                </a:solidFill>
                <a:effectLst/>
                <a:latin typeface="+mn-lt"/>
              </a:rPr>
              <a:t>, </a:t>
            </a:r>
            <a:r>
              <a:rPr lang="en-US" sz="2000" b="0" dirty="0" smtClean="0">
                <a:solidFill>
                  <a:schemeClr val="tx1"/>
                </a:solidFill>
                <a:effectLst/>
                <a:latin typeface="+mn-lt"/>
              </a:rPr>
              <a:t>fill </a:t>
            </a:r>
            <a:r>
              <a:rPr lang="en-US" sz="2000" b="0" dirty="0">
                <a:solidFill>
                  <a:schemeClr val="tx1"/>
                </a:solidFill>
                <a:effectLst/>
                <a:latin typeface="+mn-lt"/>
              </a:rPr>
              <a:t>up your </a:t>
            </a: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assignment </a:t>
            </a:r>
            <a:r>
              <a:rPr lang="en-US" sz="2000" b="0" dirty="0">
                <a:solidFill>
                  <a:schemeClr val="tx1"/>
                </a:solidFill>
                <a:effectLst/>
                <a:latin typeface="+mn-lt"/>
              </a:rPr>
              <a:t>title.</a:t>
            </a:r>
            <a:br>
              <a:rPr lang="en-US" sz="2000" b="0" dirty="0">
                <a:solidFill>
                  <a:schemeClr val="tx1"/>
                </a:solidFill>
                <a:effectLst/>
                <a:latin typeface="+mn-lt"/>
              </a:rPr>
            </a:br>
            <a:endParaRPr lang="en-US" sz="2000" b="0" dirty="0">
              <a:solidFill>
                <a:schemeClr val="tx1"/>
              </a:solidFill>
              <a:effectLst/>
              <a:latin typeface="+mn-lt"/>
            </a:endParaRPr>
          </a:p>
        </p:txBody>
      </p:sp>
      <p:sp>
        <p:nvSpPr>
          <p:cNvPr id="5" name="Slide Number Placeholder 4"/>
          <p:cNvSpPr>
            <a:spLocks noGrp="1"/>
          </p:cNvSpPr>
          <p:nvPr>
            <p:ph type="sldNum" sz="quarter" idx="12"/>
          </p:nvPr>
        </p:nvSpPr>
        <p:spPr/>
        <p:txBody>
          <a:bodyPr/>
          <a:lstStyle/>
          <a:p>
            <a:fld id="{C3A741CA-DD10-41AF-8883-3525C3031221}" type="slidenum">
              <a:rPr lang="en-US" smtClean="0"/>
              <a:pPr/>
              <a:t>14</a:t>
            </a:fld>
            <a:endParaRPr lang="en-US"/>
          </a:p>
        </p:txBody>
      </p:sp>
      <p:sp>
        <p:nvSpPr>
          <p:cNvPr id="6" name="Right Arrow 5"/>
          <p:cNvSpPr/>
          <p:nvPr/>
        </p:nvSpPr>
        <p:spPr>
          <a:xfrm flipH="1">
            <a:off x="4800600" y="51816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a:t>
            </a:r>
          </a:p>
        </p:txBody>
      </p:sp>
      <p:sp>
        <p:nvSpPr>
          <p:cNvPr id="7" name="Right Arrow 6"/>
          <p:cNvSpPr/>
          <p:nvPr/>
        </p:nvSpPr>
        <p:spPr>
          <a:xfrm flipH="1">
            <a:off x="5334000" y="30480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581400" y="123825"/>
            <a:ext cx="5410200" cy="3305175"/>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3076" name="Picture 4"/>
          <p:cNvPicPr>
            <a:picLocks noChangeAspect="1" noChangeArrowheads="1"/>
          </p:cNvPicPr>
          <p:nvPr/>
        </p:nvPicPr>
        <p:blipFill>
          <a:blip r:embed="rId3" cstate="print"/>
          <a:srcRect/>
          <a:stretch>
            <a:fillRect/>
          </a:stretch>
        </p:blipFill>
        <p:spPr bwMode="auto">
          <a:xfrm>
            <a:off x="3733800" y="3886200"/>
            <a:ext cx="5257800" cy="28194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228600" y="457200"/>
            <a:ext cx="3048000" cy="1143000"/>
          </a:xfrm>
        </p:spPr>
        <p:txBody>
          <a:bodyPr>
            <a:noAutofit/>
          </a:bodyPr>
          <a:lstStyle/>
          <a:p>
            <a:pPr algn="l"/>
            <a:r>
              <a:rPr lang="en-US" sz="2000" b="0" dirty="0" smtClean="0">
                <a:solidFill>
                  <a:schemeClr val="tx1"/>
                </a:solidFill>
                <a:effectLst/>
                <a:latin typeface="+mn-lt"/>
              </a:rPr>
              <a:t>9. Choose the file you</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want to upload. </a:t>
            </a:r>
            <a:endParaRPr lang="en-US" sz="2000" b="0" dirty="0">
              <a:solidFill>
                <a:schemeClr val="tx1"/>
              </a:solidFill>
              <a:effectLst/>
              <a:latin typeface="+mn-lt"/>
            </a:endParaRPr>
          </a:p>
        </p:txBody>
      </p:sp>
      <p:sp>
        <p:nvSpPr>
          <p:cNvPr id="21506" name="Oval 2"/>
          <p:cNvSpPr>
            <a:spLocks noChangeArrowheads="1"/>
          </p:cNvSpPr>
          <p:nvPr/>
        </p:nvSpPr>
        <p:spPr bwMode="auto">
          <a:xfrm>
            <a:off x="3810000" y="1524000"/>
            <a:ext cx="2819400" cy="1243012"/>
          </a:xfrm>
          <a:prstGeom prst="rect">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C3A741CA-DD10-41AF-8883-3525C3031221}" type="slidenum">
              <a:rPr lang="en-US" smtClean="0"/>
              <a:pPr/>
              <a:t>15</a:t>
            </a:fld>
            <a:endParaRPr lang="en-US"/>
          </a:p>
        </p:txBody>
      </p:sp>
      <p:sp>
        <p:nvSpPr>
          <p:cNvPr id="9" name="TextBox 8"/>
          <p:cNvSpPr txBox="1"/>
          <p:nvPr/>
        </p:nvSpPr>
        <p:spPr>
          <a:xfrm>
            <a:off x="228600" y="4114800"/>
            <a:ext cx="3581400" cy="707886"/>
          </a:xfrm>
          <a:prstGeom prst="rect">
            <a:avLst/>
          </a:prstGeom>
          <a:noFill/>
        </p:spPr>
        <p:txBody>
          <a:bodyPr wrap="square" rtlCol="0">
            <a:spAutoFit/>
          </a:bodyPr>
          <a:lstStyle/>
          <a:p>
            <a:r>
              <a:rPr lang="en-US" sz="2000" dirty="0" smtClean="0"/>
              <a:t>10. Then, click ‘’Upload”</a:t>
            </a:r>
            <a:br>
              <a:rPr lang="en-US" sz="2000" dirty="0" smtClean="0"/>
            </a:br>
            <a:endParaRPr lang="en-US" sz="2000" dirty="0"/>
          </a:p>
        </p:txBody>
      </p:sp>
      <p:sp>
        <p:nvSpPr>
          <p:cNvPr id="12" name="Oval 2"/>
          <p:cNvSpPr>
            <a:spLocks noChangeArrowheads="1"/>
          </p:cNvSpPr>
          <p:nvPr/>
        </p:nvSpPr>
        <p:spPr bwMode="auto">
          <a:xfrm>
            <a:off x="3810000" y="5562600"/>
            <a:ext cx="1143000" cy="914400"/>
          </a:xfrm>
          <a:prstGeom prst="ellipse">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ight Arrow 9"/>
          <p:cNvSpPr/>
          <p:nvPr/>
        </p:nvSpPr>
        <p:spPr>
          <a:xfrm flipH="1">
            <a:off x="6705600" y="1743755"/>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9</a:t>
            </a:r>
            <a:endParaRPr lang="en-US" dirty="0"/>
          </a:p>
        </p:txBody>
      </p:sp>
      <p:sp>
        <p:nvSpPr>
          <p:cNvPr id="11" name="Right Arrow 10"/>
          <p:cNvSpPr/>
          <p:nvPr/>
        </p:nvSpPr>
        <p:spPr>
          <a:xfrm flipH="1">
            <a:off x="5029200" y="56769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2971800" y="76201"/>
            <a:ext cx="6019800" cy="3581400"/>
          </a:xfrm>
          <a:prstGeom prst="rect">
            <a:avLst/>
          </a:prstGeom>
          <a:noFill/>
          <a:ln w="9525">
            <a:noFill/>
            <a:miter lim="800000"/>
            <a:headEnd/>
            <a:tailEnd/>
          </a:ln>
        </p:spPr>
      </p:pic>
      <p:sp>
        <p:nvSpPr>
          <p:cNvPr id="2" name="Title 1"/>
          <p:cNvSpPr>
            <a:spLocks noGrp="1"/>
          </p:cNvSpPr>
          <p:nvPr>
            <p:ph type="title"/>
          </p:nvPr>
        </p:nvSpPr>
        <p:spPr>
          <a:xfrm>
            <a:off x="228600" y="2209800"/>
            <a:ext cx="2438400" cy="1143000"/>
          </a:xfrm>
        </p:spPr>
        <p:txBody>
          <a:bodyPr>
            <a:noAutofit/>
          </a:bodyPr>
          <a:lstStyle/>
          <a:p>
            <a:pPr lvl="0"/>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r>
            <a:br>
              <a:rPr lang="en-US" sz="2000" b="0" dirty="0">
                <a:solidFill>
                  <a:schemeClr val="tx1"/>
                </a:solidFill>
                <a:effectLst/>
                <a:latin typeface="+mn-lt"/>
              </a:rPr>
            </a:b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r>
            <a:br>
              <a:rPr lang="en-US" sz="2000" b="0" dirty="0">
                <a:solidFill>
                  <a:schemeClr val="tx1"/>
                </a:solidFill>
                <a:effectLst/>
                <a:latin typeface="+mn-lt"/>
              </a:rPr>
            </a:br>
            <a:r>
              <a:rPr lang="en-US" sz="2000" b="0" dirty="0" smtClean="0">
                <a:solidFill>
                  <a:schemeClr val="tx1"/>
                </a:solidFill>
                <a:effectLst/>
                <a:latin typeface="+mn-lt"/>
              </a:rPr>
              <a:t>11. Click </a:t>
            </a:r>
            <a:r>
              <a:rPr lang="en-US" sz="2000" b="0" dirty="0">
                <a:solidFill>
                  <a:schemeClr val="tx1"/>
                </a:solidFill>
                <a:effectLst/>
                <a:latin typeface="+mn-lt"/>
              </a:rPr>
              <a:t>“submit</a:t>
            </a:r>
            <a:r>
              <a:rPr lang="en-US" sz="2000" b="0" dirty="0" smtClean="0">
                <a:solidFill>
                  <a:schemeClr val="tx1"/>
                </a:solidFill>
                <a:effectLst/>
                <a:latin typeface="+mn-lt"/>
              </a:rPr>
              <a:t>”</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dirty="0">
                <a:solidFill>
                  <a:schemeClr val="tx1"/>
                </a:solidFill>
                <a:effectLst/>
                <a:latin typeface="+mn-lt"/>
              </a:rPr>
              <a:t>to submit </a:t>
            </a:r>
            <a:r>
              <a:rPr lang="en-US" sz="2000" b="0" dirty="0" smtClean="0">
                <a:solidFill>
                  <a:schemeClr val="tx1"/>
                </a:solidFill>
                <a:effectLst/>
                <a:latin typeface="+mn-lt"/>
              </a:rPr>
              <a:t>your</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paper.</a:t>
            </a:r>
            <a:r>
              <a:rPr lang="en-US" sz="2000" b="0" dirty="0">
                <a:solidFill>
                  <a:schemeClr val="tx1"/>
                </a:solidFill>
                <a:effectLst/>
                <a:latin typeface="+mn-lt"/>
              </a:rPr>
              <a:t/>
            </a:r>
            <a:br>
              <a:rPr lang="en-US" sz="2000" b="0" dirty="0">
                <a:solidFill>
                  <a:schemeClr val="tx1"/>
                </a:solidFill>
                <a:effectLst/>
                <a:latin typeface="+mn-lt"/>
              </a:rPr>
            </a:b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r>
            <a:br>
              <a:rPr lang="en-US" sz="2000" b="0" dirty="0">
                <a:solidFill>
                  <a:schemeClr val="tx1"/>
                </a:solidFill>
                <a:effectLst/>
                <a:latin typeface="+mn-lt"/>
              </a:rPr>
            </a:br>
            <a:r>
              <a:rPr lang="en-US" sz="2000" b="0" i="1" dirty="0">
                <a:solidFill>
                  <a:schemeClr val="tx1"/>
                </a:solidFill>
                <a:effectLst/>
              </a:rPr>
              <a:t>After your paper has been successfully </a:t>
            </a:r>
            <a:r>
              <a:rPr lang="en-US" sz="2000" b="0" i="1" dirty="0" smtClean="0">
                <a:solidFill>
                  <a:schemeClr val="tx1"/>
                </a:solidFill>
                <a:effectLst/>
              </a:rPr>
              <a:t>submitted</a:t>
            </a:r>
            <a:r>
              <a:rPr lang="en-US" sz="2000" b="0" dirty="0" smtClean="0">
                <a:solidFill>
                  <a:schemeClr val="tx1"/>
                </a:solidFill>
                <a:effectLst/>
              </a:rPr>
              <a:t/>
            </a:r>
            <a:br>
              <a:rPr lang="en-US" sz="2000" b="0" dirty="0" smtClean="0">
                <a:solidFill>
                  <a:schemeClr val="tx1"/>
                </a:solidFill>
                <a:effectLst/>
              </a:rPr>
            </a:br>
            <a:r>
              <a:rPr lang="en-US" sz="2000" b="0" dirty="0">
                <a:solidFill>
                  <a:schemeClr val="tx1"/>
                </a:solidFill>
                <a:effectLst/>
              </a:rPr>
              <a:t/>
            </a:r>
            <a:br>
              <a:rPr lang="en-US" sz="2000" b="0" dirty="0">
                <a:solidFill>
                  <a:schemeClr val="tx1"/>
                </a:solidFill>
                <a:effectLst/>
              </a:rPr>
            </a:br>
            <a:r>
              <a:rPr lang="en-US" sz="2000" b="0" dirty="0" smtClean="0">
                <a:solidFill>
                  <a:schemeClr val="tx1"/>
                </a:solidFill>
                <a:effectLst/>
                <a:latin typeface="+mn-lt"/>
              </a:rPr>
              <a:t>12. Click “</a:t>
            </a:r>
            <a:r>
              <a:rPr lang="en-US" sz="2000" b="0" dirty="0">
                <a:solidFill>
                  <a:schemeClr val="tx1"/>
                </a:solidFill>
                <a:effectLst/>
                <a:latin typeface="+mn-lt"/>
              </a:rPr>
              <a:t>go </a:t>
            </a:r>
            <a:r>
              <a:rPr lang="en-US" sz="2000" b="0" dirty="0" smtClean="0">
                <a:solidFill>
                  <a:schemeClr val="tx1"/>
                </a:solidFill>
                <a:effectLst/>
                <a:latin typeface="+mn-lt"/>
              </a:rPr>
              <a:t>to</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dirty="0">
                <a:solidFill>
                  <a:schemeClr val="tx1"/>
                </a:solidFill>
                <a:effectLst/>
                <a:latin typeface="+mn-lt"/>
              </a:rPr>
              <a:t>portfolio” to </a:t>
            </a:r>
            <a:r>
              <a:rPr lang="en-US" sz="2000" b="0" dirty="0" smtClean="0">
                <a:solidFill>
                  <a:schemeClr val="tx1"/>
                </a:solidFill>
                <a:effectLst/>
                <a:latin typeface="+mn-lt"/>
              </a:rPr>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view </a:t>
            </a:r>
            <a:r>
              <a:rPr lang="en-US" sz="2000" b="0" dirty="0">
                <a:solidFill>
                  <a:schemeClr val="tx1"/>
                </a:solidFill>
                <a:effectLst/>
                <a:latin typeface="+mn-lt"/>
              </a:rPr>
              <a:t>the </a:t>
            </a:r>
            <a:r>
              <a:rPr lang="en-US" sz="2000" b="0" dirty="0" smtClean="0">
                <a:solidFill>
                  <a:schemeClr val="tx1"/>
                </a:solidFill>
                <a:effectLst/>
                <a:latin typeface="+mn-lt"/>
              </a:rPr>
              <a:t>brief </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Originality</a:t>
            </a:r>
            <a:br>
              <a:rPr lang="en-US" sz="2000" b="0" dirty="0" smtClean="0">
                <a:solidFill>
                  <a:schemeClr val="tx1"/>
                </a:solidFill>
                <a:effectLst/>
                <a:latin typeface="+mn-lt"/>
              </a:rPr>
            </a:br>
            <a:r>
              <a:rPr lang="en-US" sz="2000" b="0" dirty="0">
                <a:solidFill>
                  <a:schemeClr val="tx1"/>
                </a:solidFill>
                <a:effectLst/>
                <a:latin typeface="+mn-lt"/>
              </a:rPr>
              <a:t> </a:t>
            </a:r>
            <a:r>
              <a:rPr lang="en-US" sz="2000" b="0" dirty="0" smtClean="0">
                <a:solidFill>
                  <a:schemeClr val="tx1"/>
                </a:solidFill>
                <a:effectLst/>
                <a:latin typeface="+mn-lt"/>
              </a:rPr>
              <a:t>    </a:t>
            </a:r>
            <a:r>
              <a:rPr lang="en-US" sz="2000" b="0" dirty="0">
                <a:solidFill>
                  <a:schemeClr val="tx1"/>
                </a:solidFill>
                <a:effectLst/>
                <a:latin typeface="+mn-lt"/>
              </a:rPr>
              <a:t>R</a:t>
            </a:r>
            <a:r>
              <a:rPr lang="en-US" sz="2000" b="0" dirty="0" smtClean="0">
                <a:solidFill>
                  <a:schemeClr val="tx1"/>
                </a:solidFill>
                <a:effectLst/>
                <a:latin typeface="+mn-lt"/>
              </a:rPr>
              <a:t>eport</a:t>
            </a:r>
            <a:endParaRPr lang="en-US" sz="2000" b="0" dirty="0">
              <a:solidFill>
                <a:schemeClr val="tx1"/>
              </a:solidFill>
              <a:effectLst/>
              <a:latin typeface="+mn-lt"/>
            </a:endParaRPr>
          </a:p>
        </p:txBody>
      </p:sp>
      <p:pic>
        <p:nvPicPr>
          <p:cNvPr id="5" name="Picture 4"/>
          <p:cNvPicPr/>
          <p:nvPr/>
        </p:nvPicPr>
        <p:blipFill>
          <a:blip r:embed="rId3" cstate="print"/>
          <a:srcRect/>
          <a:stretch>
            <a:fillRect/>
          </a:stretch>
        </p:blipFill>
        <p:spPr bwMode="auto">
          <a:xfrm>
            <a:off x="3048000" y="3886200"/>
            <a:ext cx="5943600" cy="2895600"/>
          </a:xfrm>
          <a:prstGeom prst="rect">
            <a:avLst/>
          </a:prstGeom>
          <a:noFill/>
          <a:ln w="9525">
            <a:solidFill>
              <a:schemeClr val="tx1"/>
            </a:solidFill>
            <a:miter lim="800000"/>
            <a:headEnd/>
            <a:tailEnd/>
          </a:ln>
        </p:spPr>
      </p:pic>
      <p:sp>
        <p:nvSpPr>
          <p:cNvPr id="22530" name="Oval 2"/>
          <p:cNvSpPr>
            <a:spLocks noChangeArrowheads="1"/>
          </p:cNvSpPr>
          <p:nvPr/>
        </p:nvSpPr>
        <p:spPr bwMode="auto">
          <a:xfrm>
            <a:off x="5257800" y="5410200"/>
            <a:ext cx="1676400" cy="609600"/>
          </a:xfrm>
          <a:prstGeom prst="ellipse">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531" name="Oval 3"/>
          <p:cNvSpPr>
            <a:spLocks noChangeArrowheads="1"/>
          </p:cNvSpPr>
          <p:nvPr/>
        </p:nvSpPr>
        <p:spPr bwMode="auto">
          <a:xfrm>
            <a:off x="3048000" y="3200400"/>
            <a:ext cx="1371600" cy="533400"/>
          </a:xfrm>
          <a:prstGeom prst="ellipse">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fld id="{C3A741CA-DD10-41AF-8883-3525C3031221}" type="slidenum">
              <a:rPr lang="en-US" smtClean="0"/>
              <a:pPr/>
              <a:t>16</a:t>
            </a:fld>
            <a:endParaRPr lang="en-US"/>
          </a:p>
        </p:txBody>
      </p:sp>
      <p:sp>
        <p:nvSpPr>
          <p:cNvPr id="8" name="Right Arrow 7"/>
          <p:cNvSpPr/>
          <p:nvPr/>
        </p:nvSpPr>
        <p:spPr>
          <a:xfrm flipH="1">
            <a:off x="4495800" y="3048000"/>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11</a:t>
            </a:r>
            <a:endParaRPr lang="en-US" dirty="0"/>
          </a:p>
        </p:txBody>
      </p:sp>
      <p:sp>
        <p:nvSpPr>
          <p:cNvPr id="9" name="Right Arrow 8"/>
          <p:cNvSpPr/>
          <p:nvPr/>
        </p:nvSpPr>
        <p:spPr>
          <a:xfrm flipH="1">
            <a:off x="7086600" y="5350329"/>
            <a:ext cx="10668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12</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marL="571500" lvl="0" indent="-571500">
              <a:buFont typeface="Arial" panose="020B0604020202020204" pitchFamily="34" charset="0"/>
              <a:buChar char="•"/>
            </a:pPr>
            <a:r>
              <a:rPr lang="en-US" sz="3200" b="1" i="1" dirty="0" smtClean="0"/>
              <a:t>To </a:t>
            </a:r>
            <a:r>
              <a:rPr lang="en-US" sz="3200" b="1" i="1" dirty="0"/>
              <a:t>view your report</a:t>
            </a:r>
            <a:r>
              <a:rPr lang="en-US" sz="3200" dirty="0"/>
              <a:t/>
            </a:r>
            <a:br>
              <a:rPr lang="en-US" sz="3200" dirty="0"/>
            </a:br>
            <a:endParaRPr lang="en-US" sz="3200" dirty="0"/>
          </a:p>
        </p:txBody>
      </p:sp>
      <p:sp>
        <p:nvSpPr>
          <p:cNvPr id="7" name="Title 1"/>
          <p:cNvSpPr txBox="1">
            <a:spLocks/>
          </p:cNvSpPr>
          <p:nvPr/>
        </p:nvSpPr>
        <p:spPr>
          <a:xfrm>
            <a:off x="76200" y="2743200"/>
            <a:ext cx="3124200" cy="11430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tabLst/>
              <a:defRPr/>
            </a:pPr>
            <a:r>
              <a:rPr kumimoji="0" lang="en-US" sz="2000" i="0" u="none" strike="noStrike" kern="1200" cap="none" spc="0" normalizeH="0" baseline="0" noProof="0" dirty="0" smtClean="0">
                <a:ln>
                  <a:noFill/>
                </a:ln>
                <a:solidFill>
                  <a:schemeClr val="tx1"/>
                </a:solidFill>
                <a:uLnTx/>
                <a:uFillTx/>
                <a:ea typeface="+mj-ea"/>
                <a:cs typeface="+mj-cs"/>
              </a:rPr>
              <a:t>13. Click the “% of similarity” e.g. 25% to view the Originality</a:t>
            </a:r>
            <a:r>
              <a:rPr kumimoji="0" lang="en-US" sz="2000" i="0" u="none" strike="noStrike" kern="1200" cap="none" spc="0" normalizeH="0" noProof="0" dirty="0" smtClean="0">
                <a:ln>
                  <a:noFill/>
                </a:ln>
                <a:solidFill>
                  <a:schemeClr val="tx1"/>
                </a:solidFill>
                <a:uLnTx/>
                <a:uFillTx/>
                <a:ea typeface="+mj-ea"/>
                <a:cs typeface="+mj-cs"/>
              </a:rPr>
              <a:t> Report</a:t>
            </a:r>
            <a:r>
              <a:rPr kumimoji="0" lang="en-US" sz="2000" i="0" u="none" strike="noStrike" kern="1200" cap="none" spc="0" normalizeH="0" baseline="0" noProof="0" dirty="0" smtClean="0">
                <a:ln>
                  <a:noFill/>
                </a:ln>
                <a:solidFill>
                  <a:schemeClr val="tx1"/>
                </a:solidFill>
                <a:uLnTx/>
                <a:uFillTx/>
                <a:ea typeface="+mj-ea"/>
                <a:cs typeface="+mj-cs"/>
              </a:rPr>
              <a:t> . </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endParaRPr lang="en-US" sz="2000" dirty="0">
              <a:ea typeface="+mj-ea"/>
              <a:cs typeface="+mj-cs"/>
            </a:endParaRPr>
          </a:p>
          <a:p>
            <a:pPr marL="0" marR="0" lvl="0" indent="0" algn="l" defTabSz="914400" rtl="0" eaLnBrk="1" fontAlgn="auto" latinLnBrk="0" hangingPunct="1">
              <a:lnSpc>
                <a:spcPct val="100000"/>
              </a:lnSpc>
              <a:spcBef>
                <a:spcPct val="0"/>
              </a:spcBef>
              <a:spcAft>
                <a:spcPts val="0"/>
              </a:spcAft>
              <a:buClrTx/>
              <a:buSzTx/>
              <a:tabLst/>
              <a:defRPr/>
            </a:pPr>
            <a:r>
              <a:rPr kumimoji="0" lang="en-US" sz="2000" i="1" u="none" strike="noStrike" kern="1200" cap="none" spc="0" normalizeH="0" baseline="0" noProof="0" dirty="0" smtClean="0">
                <a:ln>
                  <a:noFill/>
                </a:ln>
                <a:solidFill>
                  <a:schemeClr val="tx1"/>
                </a:solidFill>
                <a:uLnTx/>
                <a:uFillTx/>
                <a:ea typeface="+mj-ea"/>
                <a:cs typeface="+mj-cs"/>
              </a:rPr>
              <a:t>You may have to wait a while for the report to be prepared, depending on the size of the file. Keep on refreshing the page till you get the report or check it again on the following day.</a:t>
            </a:r>
            <a:br>
              <a:rPr kumimoji="0" lang="en-US" sz="2000" i="1" u="none" strike="noStrike" kern="1200" cap="none" spc="0" normalizeH="0" baseline="0" noProof="0" dirty="0" smtClean="0">
                <a:ln>
                  <a:noFill/>
                </a:ln>
                <a:solidFill>
                  <a:schemeClr val="tx1"/>
                </a:solidFill>
                <a:uLnTx/>
                <a:uFillTx/>
                <a:ea typeface="+mj-ea"/>
                <a:cs typeface="+mj-cs"/>
              </a:rPr>
            </a:br>
            <a:endParaRPr kumimoji="0" lang="en-US" sz="2000" i="1" u="none" strike="noStrike" kern="1200" cap="none" spc="0" normalizeH="0" baseline="0" noProof="0" dirty="0">
              <a:ln>
                <a:noFill/>
              </a:ln>
              <a:solidFill>
                <a:schemeClr val="tx1"/>
              </a:solidFill>
              <a:uLnTx/>
              <a:uFillTx/>
              <a:ea typeface="+mj-ea"/>
              <a:cs typeface="+mj-cs"/>
            </a:endParaRPr>
          </a:p>
        </p:txBody>
      </p:sp>
      <p:sp>
        <p:nvSpPr>
          <p:cNvPr id="13" name="Slide Number Placeholder 12"/>
          <p:cNvSpPr>
            <a:spLocks noGrp="1"/>
          </p:cNvSpPr>
          <p:nvPr>
            <p:ph type="sldNum" sz="quarter" idx="12"/>
          </p:nvPr>
        </p:nvSpPr>
        <p:spPr/>
        <p:txBody>
          <a:bodyPr/>
          <a:lstStyle/>
          <a:p>
            <a:fld id="{C3A741CA-DD10-41AF-8883-3525C3031221}" type="slidenum">
              <a:rPr lang="en-US" smtClean="0"/>
              <a:pPr/>
              <a:t>17</a:t>
            </a:fld>
            <a:endParaRPr lang="en-US"/>
          </a:p>
        </p:txBody>
      </p:sp>
      <p:grpSp>
        <p:nvGrpSpPr>
          <p:cNvPr id="15" name="Group 14"/>
          <p:cNvGrpSpPr/>
          <p:nvPr/>
        </p:nvGrpSpPr>
        <p:grpSpPr>
          <a:xfrm>
            <a:off x="3200400" y="685800"/>
            <a:ext cx="5823857" cy="5715000"/>
            <a:chOff x="228600" y="2895600"/>
            <a:chExt cx="8686800" cy="3810000"/>
          </a:xfrm>
        </p:grpSpPr>
        <p:pic>
          <p:nvPicPr>
            <p:cNvPr id="5123" name="Picture 3"/>
            <p:cNvPicPr>
              <a:picLocks noChangeAspect="1" noChangeArrowheads="1"/>
            </p:cNvPicPr>
            <p:nvPr/>
          </p:nvPicPr>
          <p:blipFill>
            <a:blip r:embed="rId3" cstate="print"/>
            <a:srcRect/>
            <a:stretch>
              <a:fillRect/>
            </a:stretch>
          </p:blipFill>
          <p:spPr bwMode="auto">
            <a:xfrm>
              <a:off x="228600" y="2895600"/>
              <a:ext cx="8686800" cy="38100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5125" name="Picture 5"/>
            <p:cNvPicPr>
              <a:picLocks noChangeAspect="1" noChangeArrowheads="1"/>
            </p:cNvPicPr>
            <p:nvPr/>
          </p:nvPicPr>
          <p:blipFill>
            <a:blip r:embed="rId4" cstate="print"/>
            <a:srcRect/>
            <a:stretch>
              <a:fillRect/>
            </a:stretch>
          </p:blipFill>
          <p:spPr bwMode="auto">
            <a:xfrm>
              <a:off x="304800" y="5791200"/>
              <a:ext cx="8610600" cy="914400"/>
            </a:xfrm>
            <a:prstGeom prst="rect">
              <a:avLst/>
            </a:prstGeom>
            <a:ln w="3175" cap="sq">
              <a:noFill/>
              <a:prstDash val="solid"/>
              <a:miter lim="800000"/>
            </a:ln>
            <a:effectLst>
              <a:outerShdw blurRad="50800" dist="38100" dir="2700000" algn="tl" rotWithShape="0">
                <a:srgbClr val="000000">
                  <a:alpha val="43000"/>
                </a:srgbClr>
              </a:outerShdw>
            </a:effectLst>
          </p:spPr>
        </p:pic>
      </p:grpSp>
      <p:sp>
        <p:nvSpPr>
          <p:cNvPr id="23554" name="Oval 2"/>
          <p:cNvSpPr>
            <a:spLocks noChangeArrowheads="1"/>
          </p:cNvSpPr>
          <p:nvPr/>
        </p:nvSpPr>
        <p:spPr bwMode="auto">
          <a:xfrm>
            <a:off x="6858000" y="5410200"/>
            <a:ext cx="1009650" cy="533400"/>
          </a:xfrm>
          <a:prstGeom prst="ellipse">
            <a:avLst/>
          </a:prstGeom>
          <a:noFill/>
          <a:ln w="28575">
            <a:solidFill>
              <a:schemeClr val="accent2"/>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ight Arrow 11"/>
          <p:cNvSpPr/>
          <p:nvPr/>
        </p:nvSpPr>
        <p:spPr>
          <a:xfrm>
            <a:off x="5791200" y="5372100"/>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13</a:t>
            </a:r>
            <a:endParaRPr lang="en-US" sz="1600" dirty="0"/>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971800" y="152400"/>
            <a:ext cx="6096000" cy="6400800"/>
            <a:chOff x="228600" y="2895600"/>
            <a:chExt cx="8686800" cy="3810000"/>
          </a:xfrm>
        </p:grpSpPr>
        <p:pic>
          <p:nvPicPr>
            <p:cNvPr id="12" name="Picture 3"/>
            <p:cNvPicPr>
              <a:picLocks noChangeAspect="1" noChangeArrowheads="1"/>
            </p:cNvPicPr>
            <p:nvPr/>
          </p:nvPicPr>
          <p:blipFill>
            <a:blip r:embed="rId2" cstate="print"/>
            <a:srcRect/>
            <a:stretch>
              <a:fillRect/>
            </a:stretch>
          </p:blipFill>
          <p:spPr bwMode="auto">
            <a:xfrm>
              <a:off x="228600" y="2895600"/>
              <a:ext cx="8686800" cy="38100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5"/>
            <p:cNvPicPr>
              <a:picLocks noChangeAspect="1" noChangeArrowheads="1"/>
            </p:cNvPicPr>
            <p:nvPr/>
          </p:nvPicPr>
          <p:blipFill>
            <a:blip r:embed="rId3" cstate="print"/>
            <a:srcRect/>
            <a:stretch>
              <a:fillRect/>
            </a:stretch>
          </p:blipFill>
          <p:spPr bwMode="auto">
            <a:xfrm>
              <a:off x="304800" y="5791200"/>
              <a:ext cx="8610600" cy="914400"/>
            </a:xfrm>
            <a:prstGeom prst="rect">
              <a:avLst/>
            </a:prstGeom>
            <a:ln w="3175" cap="sq">
              <a:noFill/>
              <a:prstDash val="solid"/>
              <a:miter lim="800000"/>
            </a:ln>
            <a:effectLst>
              <a:outerShdw blurRad="50800" dist="38100" dir="2700000" algn="tl" rotWithShape="0">
                <a:srgbClr val="000000">
                  <a:alpha val="43000"/>
                </a:srgbClr>
              </a:outerShdw>
            </a:effectLst>
          </p:spPr>
        </p:pic>
      </p:grpSp>
      <p:sp>
        <p:nvSpPr>
          <p:cNvPr id="10" name="Oval 2"/>
          <p:cNvSpPr>
            <a:spLocks noChangeArrowheads="1"/>
          </p:cNvSpPr>
          <p:nvPr/>
        </p:nvSpPr>
        <p:spPr bwMode="auto">
          <a:xfrm>
            <a:off x="7620000" y="5410200"/>
            <a:ext cx="914400" cy="820484"/>
          </a:xfrm>
          <a:prstGeom prst="ellipse">
            <a:avLst/>
          </a:prstGeom>
          <a:noFill/>
          <a:ln w="28575">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5"/>
          <p:cNvSpPr/>
          <p:nvPr/>
        </p:nvSpPr>
        <p:spPr>
          <a:xfrm>
            <a:off x="76200" y="795278"/>
            <a:ext cx="2895600" cy="3170099"/>
          </a:xfrm>
          <a:prstGeom prst="rect">
            <a:avLst/>
          </a:prstGeom>
        </p:spPr>
        <p:txBody>
          <a:bodyPr wrap="square">
            <a:spAutoFit/>
          </a:bodyPr>
          <a:lstStyle/>
          <a:p>
            <a:pPr lvl="0"/>
            <a:r>
              <a:rPr lang="en-US" sz="2000" dirty="0" smtClean="0"/>
              <a:t>14. If </a:t>
            </a:r>
            <a:r>
              <a:rPr lang="en-US" sz="2000" dirty="0"/>
              <a:t>you wish to </a:t>
            </a:r>
            <a:endParaRPr lang="en-US" sz="2000" dirty="0" smtClean="0"/>
          </a:p>
          <a:p>
            <a:pPr lvl="0"/>
            <a:r>
              <a:rPr lang="en-US" sz="2000" dirty="0"/>
              <a:t> </a:t>
            </a:r>
            <a:r>
              <a:rPr lang="en-US" sz="2000" dirty="0" smtClean="0"/>
              <a:t>   resubmit your </a:t>
            </a:r>
          </a:p>
          <a:p>
            <a:pPr lvl="0"/>
            <a:r>
              <a:rPr lang="en-US" sz="2000" dirty="0"/>
              <a:t> </a:t>
            </a:r>
            <a:r>
              <a:rPr lang="en-US" sz="2000" dirty="0" smtClean="0"/>
              <a:t>   paper, </a:t>
            </a:r>
            <a:r>
              <a:rPr lang="en-US" sz="2000" dirty="0"/>
              <a:t>click on </a:t>
            </a:r>
            <a:r>
              <a:rPr lang="en-US" sz="2000" dirty="0" smtClean="0"/>
              <a:t>the</a:t>
            </a:r>
          </a:p>
          <a:p>
            <a:pPr lvl="0"/>
            <a:r>
              <a:rPr lang="en-US" sz="2000" dirty="0"/>
              <a:t> </a:t>
            </a:r>
            <a:r>
              <a:rPr lang="en-US" sz="2000" dirty="0" smtClean="0"/>
              <a:t>   </a:t>
            </a:r>
            <a:r>
              <a:rPr lang="en-US" sz="2000" dirty="0"/>
              <a:t>“Resubmit” icon </a:t>
            </a:r>
            <a:r>
              <a:rPr lang="en-US" sz="2000" dirty="0" smtClean="0"/>
              <a:t>on</a:t>
            </a:r>
          </a:p>
          <a:p>
            <a:pPr lvl="0"/>
            <a:r>
              <a:rPr lang="en-US" sz="2000" dirty="0"/>
              <a:t> </a:t>
            </a:r>
            <a:r>
              <a:rPr lang="en-US" sz="2000" dirty="0" smtClean="0"/>
              <a:t>   the </a:t>
            </a:r>
            <a:r>
              <a:rPr lang="en-US" sz="2000" dirty="0"/>
              <a:t>same page </a:t>
            </a:r>
            <a:endParaRPr lang="en-US" sz="2000" dirty="0" smtClean="0"/>
          </a:p>
          <a:p>
            <a:pPr lvl="0"/>
            <a:r>
              <a:rPr lang="en-US" sz="2000" dirty="0"/>
              <a:t> </a:t>
            </a:r>
            <a:r>
              <a:rPr lang="en-US" sz="2000" dirty="0" smtClean="0"/>
              <a:t>   where </a:t>
            </a:r>
            <a:r>
              <a:rPr lang="en-US" sz="2000" dirty="0"/>
              <a:t>you click </a:t>
            </a:r>
            <a:r>
              <a:rPr lang="en-US" sz="2000" dirty="0" smtClean="0"/>
              <a:t>to</a:t>
            </a:r>
          </a:p>
          <a:p>
            <a:pPr lvl="0"/>
            <a:r>
              <a:rPr lang="en-US" sz="2000" dirty="0"/>
              <a:t> </a:t>
            </a:r>
            <a:r>
              <a:rPr lang="en-US" sz="2000" dirty="0" smtClean="0"/>
              <a:t>   </a:t>
            </a:r>
            <a:r>
              <a:rPr lang="en-US" sz="2000" dirty="0"/>
              <a:t>view the </a:t>
            </a:r>
            <a:r>
              <a:rPr lang="en-US" sz="2000" dirty="0" smtClean="0"/>
              <a:t>Originality</a:t>
            </a:r>
          </a:p>
          <a:p>
            <a:pPr lvl="0"/>
            <a:r>
              <a:rPr lang="en-US" sz="2000" dirty="0"/>
              <a:t> </a:t>
            </a:r>
            <a:r>
              <a:rPr lang="en-US" sz="2000" dirty="0" smtClean="0"/>
              <a:t>   Report</a:t>
            </a:r>
            <a:r>
              <a:rPr lang="en-US" sz="2000" dirty="0"/>
              <a:t>. It will </a:t>
            </a:r>
            <a:endParaRPr lang="en-US" sz="2000" dirty="0" smtClean="0"/>
          </a:p>
          <a:p>
            <a:pPr lvl="0"/>
            <a:r>
              <a:rPr lang="en-US" sz="2000" dirty="0"/>
              <a:t> </a:t>
            </a:r>
            <a:r>
              <a:rPr lang="en-US" sz="2000" dirty="0" smtClean="0"/>
              <a:t>   overwrite </a:t>
            </a:r>
            <a:r>
              <a:rPr lang="en-US" sz="2000" dirty="0"/>
              <a:t>your </a:t>
            </a:r>
            <a:endParaRPr lang="en-US" sz="2000" dirty="0" smtClean="0"/>
          </a:p>
          <a:p>
            <a:pPr lvl="0"/>
            <a:r>
              <a:rPr lang="en-US" sz="2000" dirty="0"/>
              <a:t> </a:t>
            </a:r>
            <a:r>
              <a:rPr lang="en-US" sz="2000" dirty="0" smtClean="0"/>
              <a:t>   initial </a:t>
            </a:r>
            <a:r>
              <a:rPr lang="en-US" sz="2000" dirty="0"/>
              <a:t>submission. </a:t>
            </a:r>
          </a:p>
        </p:txBody>
      </p:sp>
      <p:sp>
        <p:nvSpPr>
          <p:cNvPr id="13" name="Slide Number Placeholder 12"/>
          <p:cNvSpPr>
            <a:spLocks noGrp="1"/>
          </p:cNvSpPr>
          <p:nvPr>
            <p:ph type="sldNum" sz="quarter" idx="12"/>
          </p:nvPr>
        </p:nvSpPr>
        <p:spPr/>
        <p:txBody>
          <a:bodyPr/>
          <a:lstStyle/>
          <a:p>
            <a:fld id="{C3A741CA-DD10-41AF-8883-3525C3031221}" type="slidenum">
              <a:rPr lang="en-US" smtClean="0"/>
              <a:pPr/>
              <a:t>18</a:t>
            </a:fld>
            <a:endParaRPr lang="en-US"/>
          </a:p>
        </p:txBody>
      </p:sp>
      <p:sp>
        <p:nvSpPr>
          <p:cNvPr id="15" name="Right Arrow 14"/>
          <p:cNvSpPr/>
          <p:nvPr/>
        </p:nvSpPr>
        <p:spPr>
          <a:xfrm>
            <a:off x="6553200" y="5515642"/>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14</a:t>
            </a:r>
            <a:endParaRPr lang="en-US" sz="1600"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2000"/>
                                        <p:tgtEl>
                                          <p:spTgt spid="1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2" cstate="print"/>
          <a:srcRect/>
          <a:stretch>
            <a:fillRect/>
          </a:stretch>
        </p:blipFill>
        <p:spPr bwMode="auto">
          <a:xfrm>
            <a:off x="76200" y="685800"/>
            <a:ext cx="8991600" cy="5791200"/>
          </a:xfrm>
          <a:prstGeom prst="rect">
            <a:avLst/>
          </a:prstGeom>
          <a:noFill/>
          <a:ln w="9525">
            <a:noFill/>
            <a:miter lim="800000"/>
            <a:headEnd/>
            <a:tailEnd/>
          </a:ln>
        </p:spPr>
      </p:pic>
      <p:sp>
        <p:nvSpPr>
          <p:cNvPr id="7" name="Title 6"/>
          <p:cNvSpPr>
            <a:spLocks noGrp="1"/>
          </p:cNvSpPr>
          <p:nvPr>
            <p:ph type="title"/>
          </p:nvPr>
        </p:nvSpPr>
        <p:spPr>
          <a:xfrm>
            <a:off x="457200" y="122238"/>
            <a:ext cx="8229600" cy="487362"/>
          </a:xfrm>
        </p:spPr>
        <p:txBody>
          <a:bodyPr>
            <a:noAutofit/>
          </a:bodyPr>
          <a:lstStyle/>
          <a:p>
            <a:r>
              <a:rPr lang="en-US" sz="2000" dirty="0" smtClean="0">
                <a:solidFill>
                  <a:schemeClr val="tx1"/>
                </a:solidFill>
                <a:effectLst/>
                <a:latin typeface="+mn-lt"/>
              </a:rPr>
              <a:t>The detail of similarity report </a:t>
            </a:r>
            <a:endParaRPr lang="en-US" sz="2000" i="1" dirty="0">
              <a:solidFill>
                <a:schemeClr val="tx1"/>
              </a:solidFill>
              <a:effectLst/>
              <a:latin typeface="+mn-lt"/>
            </a:endParaRPr>
          </a:p>
        </p:txBody>
      </p:sp>
      <p:sp>
        <p:nvSpPr>
          <p:cNvPr id="12" name="TextBox 11"/>
          <p:cNvSpPr txBox="1"/>
          <p:nvPr/>
        </p:nvSpPr>
        <p:spPr>
          <a:xfrm>
            <a:off x="1447800" y="914400"/>
            <a:ext cx="2566958" cy="338554"/>
          </a:xfrm>
          <a:prstGeom prst="rect">
            <a:avLst/>
          </a:prstGeom>
          <a:solidFill>
            <a:schemeClr val="accent1"/>
          </a:solidFill>
        </p:spPr>
        <p:txBody>
          <a:bodyPr wrap="square" rtlCol="0">
            <a:spAutoFit/>
          </a:bodyPr>
          <a:lstStyle/>
          <a:p>
            <a:r>
              <a:rPr lang="en-US" sz="1600" dirty="0" smtClean="0"/>
              <a:t>Your thesis/assignment</a:t>
            </a:r>
            <a:endParaRPr lang="en-US" sz="1600" dirty="0"/>
          </a:p>
        </p:txBody>
      </p:sp>
      <p:cxnSp>
        <p:nvCxnSpPr>
          <p:cNvPr id="13" name="Straight Arrow Connector 12"/>
          <p:cNvCxnSpPr>
            <a:stCxn id="12" idx="2"/>
          </p:cNvCxnSpPr>
          <p:nvPr/>
        </p:nvCxnSpPr>
        <p:spPr>
          <a:xfrm flipH="1">
            <a:off x="2566958" y="1252954"/>
            <a:ext cx="164321" cy="14140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62400" y="3667780"/>
            <a:ext cx="1905000" cy="523220"/>
          </a:xfrm>
          <a:prstGeom prst="rect">
            <a:avLst/>
          </a:prstGeom>
          <a:solidFill>
            <a:schemeClr val="accent1"/>
          </a:solidFill>
        </p:spPr>
        <p:txBody>
          <a:bodyPr wrap="square" rtlCol="0">
            <a:spAutoFit/>
          </a:bodyPr>
          <a:lstStyle/>
          <a:p>
            <a:r>
              <a:rPr lang="en-US" sz="1400" dirty="0" smtClean="0"/>
              <a:t>Match overview to the sources</a:t>
            </a:r>
            <a:endParaRPr lang="en-US" sz="1400" dirty="0"/>
          </a:p>
        </p:txBody>
      </p:sp>
      <p:cxnSp>
        <p:nvCxnSpPr>
          <p:cNvPr id="15" name="Straight Arrow Connector 14"/>
          <p:cNvCxnSpPr/>
          <p:nvPr/>
        </p:nvCxnSpPr>
        <p:spPr>
          <a:xfrm>
            <a:off x="5791200" y="3886200"/>
            <a:ext cx="6858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953000" y="1066800"/>
            <a:ext cx="1905000" cy="523220"/>
          </a:xfrm>
          <a:prstGeom prst="rect">
            <a:avLst/>
          </a:prstGeom>
          <a:solidFill>
            <a:schemeClr val="accent1"/>
          </a:solidFill>
        </p:spPr>
        <p:txBody>
          <a:bodyPr wrap="square" rtlCol="0">
            <a:spAutoFit/>
          </a:bodyPr>
          <a:lstStyle/>
          <a:p>
            <a:r>
              <a:rPr lang="en-US" sz="1400" dirty="0" smtClean="0"/>
              <a:t>Total % of similarity report</a:t>
            </a:r>
            <a:endParaRPr lang="en-US" sz="1400" dirty="0"/>
          </a:p>
        </p:txBody>
      </p:sp>
      <p:cxnSp>
        <p:nvCxnSpPr>
          <p:cNvPr id="21" name="Straight Arrow Connector 20"/>
          <p:cNvCxnSpPr/>
          <p:nvPr/>
        </p:nvCxnSpPr>
        <p:spPr>
          <a:xfrm>
            <a:off x="6858000" y="1295400"/>
            <a:ext cx="762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Slide Number Placeholder 23"/>
          <p:cNvSpPr>
            <a:spLocks noGrp="1"/>
          </p:cNvSpPr>
          <p:nvPr>
            <p:ph type="sldNum" sz="quarter" idx="12"/>
          </p:nvPr>
        </p:nvSpPr>
        <p:spPr/>
        <p:txBody>
          <a:bodyPr/>
          <a:lstStyle/>
          <a:p>
            <a:fld id="{C3A741CA-DD10-41AF-8883-3525C3031221}"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cstate="print"/>
          <a:srcRect/>
          <a:stretch>
            <a:fillRect/>
          </a:stretch>
        </p:blipFill>
        <p:spPr bwMode="auto">
          <a:xfrm>
            <a:off x="2895600" y="762000"/>
            <a:ext cx="6172200" cy="6096000"/>
          </a:xfrm>
          <a:prstGeom prst="rect">
            <a:avLst/>
          </a:prstGeom>
          <a:noFill/>
          <a:ln w="9525">
            <a:noFill/>
            <a:miter lim="800000"/>
            <a:headEnd/>
            <a:tailEnd/>
          </a:ln>
        </p:spPr>
      </p:pic>
      <p:sp>
        <p:nvSpPr>
          <p:cNvPr id="4" name="Title 1"/>
          <p:cNvSpPr txBox="1">
            <a:spLocks/>
          </p:cNvSpPr>
          <p:nvPr/>
        </p:nvSpPr>
        <p:spPr>
          <a:xfrm>
            <a:off x="533400" y="0"/>
            <a:ext cx="8229600" cy="838200"/>
          </a:xfrm>
          <a:prstGeom prst="rect">
            <a:avLst/>
          </a:prstGeom>
        </p:spPr>
        <p:txBody>
          <a:bodyPr vert="horz" rtlCol="0" anchor="ctr">
            <a:normAutofit fontScale="97500"/>
            <a:scene3d>
              <a:camera prst="orthographicFront"/>
              <a:lightRig rig="soft" dir="t"/>
            </a:scene3d>
            <a:sp3d prstMaterial="softEdge">
              <a:bevelT w="25400" h="25400"/>
            </a:sp3d>
          </a:bodyPr>
          <a:lstStyle/>
          <a:p>
            <a:pPr marL="457200" marR="0" lvl="0" indent="-457200"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3200" b="1" i="1"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Download &amp; Print the report</a:t>
            </a:r>
          </a:p>
        </p:txBody>
      </p:sp>
      <p:sp>
        <p:nvSpPr>
          <p:cNvPr id="9" name="TextBox 8"/>
          <p:cNvSpPr txBox="1"/>
          <p:nvPr/>
        </p:nvSpPr>
        <p:spPr>
          <a:xfrm>
            <a:off x="3048000" y="3862864"/>
            <a:ext cx="1447800" cy="923330"/>
          </a:xfrm>
          <a:prstGeom prst="rect">
            <a:avLst/>
          </a:prstGeom>
          <a:solidFill>
            <a:schemeClr val="accent1"/>
          </a:solidFill>
        </p:spPr>
        <p:txBody>
          <a:bodyPr wrap="square" rtlCol="0">
            <a:spAutoFit/>
          </a:bodyPr>
          <a:lstStyle/>
          <a:p>
            <a:r>
              <a:rPr lang="en-US" dirty="0" smtClean="0"/>
              <a:t>Download &amp; Print the report</a:t>
            </a:r>
            <a:endParaRPr lang="en-US" dirty="0"/>
          </a:p>
        </p:txBody>
      </p:sp>
      <p:cxnSp>
        <p:nvCxnSpPr>
          <p:cNvPr id="10" name="Straight Arrow Connector 9"/>
          <p:cNvCxnSpPr/>
          <p:nvPr/>
        </p:nvCxnSpPr>
        <p:spPr>
          <a:xfrm>
            <a:off x="3733800" y="4624864"/>
            <a:ext cx="76200" cy="139493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4" cstate="print"/>
          <a:srcRect/>
          <a:stretch>
            <a:fillRect/>
          </a:stretch>
        </p:blipFill>
        <p:spPr bwMode="auto">
          <a:xfrm>
            <a:off x="3429000" y="6019800"/>
            <a:ext cx="2895600" cy="476250"/>
          </a:xfrm>
          <a:prstGeom prst="rect">
            <a:avLst/>
          </a:prstGeom>
          <a:noFill/>
          <a:ln w="9525">
            <a:noFill/>
            <a:miter lim="800000"/>
            <a:headEnd/>
            <a:tailEnd/>
          </a:ln>
        </p:spPr>
      </p:pic>
      <p:sp>
        <p:nvSpPr>
          <p:cNvPr id="14" name="Oval 2"/>
          <p:cNvSpPr>
            <a:spLocks noChangeArrowheads="1"/>
          </p:cNvSpPr>
          <p:nvPr/>
        </p:nvSpPr>
        <p:spPr bwMode="auto">
          <a:xfrm>
            <a:off x="3124200" y="6400800"/>
            <a:ext cx="457200" cy="457200"/>
          </a:xfrm>
          <a:prstGeom prst="ellipse">
            <a:avLst/>
          </a:prstGeom>
          <a:noFill/>
          <a:ln w="28575">
            <a:solidFill>
              <a:srgbClr val="FF0000"/>
            </a:solidFill>
            <a:prstDash val="dash"/>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Slide Number Placeholder 14"/>
          <p:cNvSpPr>
            <a:spLocks noGrp="1"/>
          </p:cNvSpPr>
          <p:nvPr>
            <p:ph type="sldNum" sz="quarter" idx="12"/>
          </p:nvPr>
        </p:nvSpPr>
        <p:spPr/>
        <p:txBody>
          <a:bodyPr/>
          <a:lstStyle/>
          <a:p>
            <a:fld id="{C3A741CA-DD10-41AF-8883-3525C3031221}" type="slidenum">
              <a:rPr lang="en-US" smtClean="0"/>
              <a:pPr/>
              <a:t>20</a:t>
            </a:fld>
            <a:endParaRPr lang="en-US"/>
          </a:p>
        </p:txBody>
      </p:sp>
      <p:sp>
        <p:nvSpPr>
          <p:cNvPr id="2" name="Rectangle 1"/>
          <p:cNvSpPr/>
          <p:nvPr/>
        </p:nvSpPr>
        <p:spPr>
          <a:xfrm>
            <a:off x="97971" y="1295400"/>
            <a:ext cx="2721429" cy="3477875"/>
          </a:xfrm>
          <a:prstGeom prst="rect">
            <a:avLst/>
          </a:prstGeom>
        </p:spPr>
        <p:txBody>
          <a:bodyPr wrap="square">
            <a:spAutoFit/>
          </a:bodyPr>
          <a:lstStyle/>
          <a:p>
            <a:pPr lvl="0">
              <a:spcBef>
                <a:spcPct val="0"/>
              </a:spcBef>
              <a:defRPr/>
            </a:pPr>
            <a:r>
              <a:rPr lang="en-US" sz="2000" dirty="0" smtClean="0"/>
              <a:t>15. To </a:t>
            </a:r>
            <a:r>
              <a:rPr lang="en-US" sz="2000" dirty="0"/>
              <a:t>print </a:t>
            </a:r>
            <a:endParaRPr lang="en-US" sz="2000" dirty="0" smtClean="0"/>
          </a:p>
          <a:p>
            <a:pPr lvl="0">
              <a:spcBef>
                <a:spcPct val="0"/>
              </a:spcBef>
              <a:defRPr/>
            </a:pPr>
            <a:r>
              <a:rPr lang="en-US" sz="2000" dirty="0"/>
              <a:t> </a:t>
            </a:r>
            <a:r>
              <a:rPr lang="en-US" sz="2000" dirty="0" smtClean="0"/>
              <a:t>   /</a:t>
            </a:r>
            <a:r>
              <a:rPr lang="en-US" sz="2000" dirty="0"/>
              <a:t>download a </a:t>
            </a:r>
            <a:endParaRPr lang="en-US" sz="2000" dirty="0" smtClean="0"/>
          </a:p>
          <a:p>
            <a:pPr lvl="0">
              <a:spcBef>
                <a:spcPct val="0"/>
              </a:spcBef>
              <a:defRPr/>
            </a:pPr>
            <a:r>
              <a:rPr lang="en-US" sz="2000" dirty="0"/>
              <a:t> </a:t>
            </a:r>
            <a:r>
              <a:rPr lang="en-US" sz="2000" dirty="0" smtClean="0"/>
              <a:t>   report</a:t>
            </a:r>
            <a:r>
              <a:rPr lang="en-US" sz="2000" dirty="0"/>
              <a:t>, click </a:t>
            </a:r>
            <a:r>
              <a:rPr lang="en-US" sz="2000" dirty="0" smtClean="0"/>
              <a:t>on</a:t>
            </a:r>
          </a:p>
          <a:p>
            <a:pPr lvl="0">
              <a:spcBef>
                <a:spcPct val="0"/>
              </a:spcBef>
              <a:defRPr/>
            </a:pPr>
            <a:r>
              <a:rPr lang="en-US" sz="2000" dirty="0"/>
              <a:t> </a:t>
            </a:r>
            <a:r>
              <a:rPr lang="en-US" sz="2000" dirty="0" smtClean="0"/>
              <a:t>   </a:t>
            </a:r>
            <a:r>
              <a:rPr lang="en-US" sz="2000" dirty="0"/>
              <a:t>the “print” icon </a:t>
            </a:r>
            <a:r>
              <a:rPr lang="en-US" sz="2000" dirty="0" smtClean="0"/>
              <a:t>at</a:t>
            </a:r>
          </a:p>
          <a:p>
            <a:pPr lvl="0">
              <a:spcBef>
                <a:spcPct val="0"/>
              </a:spcBef>
              <a:defRPr/>
            </a:pPr>
            <a:r>
              <a:rPr lang="en-US" sz="2000" dirty="0"/>
              <a:t> </a:t>
            </a:r>
            <a:r>
              <a:rPr lang="en-US" sz="2000" dirty="0" smtClean="0"/>
              <a:t>   </a:t>
            </a:r>
            <a:r>
              <a:rPr lang="en-US" sz="2000" dirty="0"/>
              <a:t>the bottom of </a:t>
            </a:r>
            <a:r>
              <a:rPr lang="en-US" sz="2000" dirty="0" smtClean="0"/>
              <a:t>the</a:t>
            </a:r>
          </a:p>
          <a:p>
            <a:pPr lvl="0">
              <a:spcBef>
                <a:spcPct val="0"/>
              </a:spcBef>
              <a:defRPr/>
            </a:pPr>
            <a:r>
              <a:rPr lang="en-US" sz="2000" dirty="0"/>
              <a:t> </a:t>
            </a:r>
            <a:r>
              <a:rPr lang="en-US" sz="2000" dirty="0" smtClean="0"/>
              <a:t>   </a:t>
            </a:r>
            <a:r>
              <a:rPr lang="en-US" sz="2000" dirty="0"/>
              <a:t>Originality </a:t>
            </a:r>
            <a:r>
              <a:rPr lang="en-US" sz="2000" dirty="0" smtClean="0"/>
              <a:t>Report</a:t>
            </a:r>
          </a:p>
          <a:p>
            <a:pPr lvl="0">
              <a:spcBef>
                <a:spcPct val="0"/>
              </a:spcBef>
              <a:defRPr/>
            </a:pPr>
            <a:r>
              <a:rPr lang="en-US" sz="2000" dirty="0"/>
              <a:t> </a:t>
            </a:r>
            <a:r>
              <a:rPr lang="en-US" sz="2000" dirty="0" smtClean="0"/>
              <a:t>    and select  </a:t>
            </a:r>
          </a:p>
          <a:p>
            <a:pPr lvl="0">
              <a:spcBef>
                <a:spcPct val="0"/>
              </a:spcBef>
              <a:defRPr/>
            </a:pPr>
            <a:r>
              <a:rPr lang="en-US" sz="2000" dirty="0"/>
              <a:t> </a:t>
            </a:r>
            <a:r>
              <a:rPr lang="en-US" sz="2000" dirty="0" smtClean="0"/>
              <a:t>   “download PDF of</a:t>
            </a:r>
          </a:p>
          <a:p>
            <a:pPr lvl="0">
              <a:spcBef>
                <a:spcPct val="0"/>
              </a:spcBef>
              <a:defRPr/>
            </a:pPr>
            <a:r>
              <a:rPr lang="en-US" sz="2000" dirty="0"/>
              <a:t> </a:t>
            </a:r>
            <a:r>
              <a:rPr lang="en-US" sz="2000" dirty="0" smtClean="0"/>
              <a:t>    current view for </a:t>
            </a:r>
          </a:p>
          <a:p>
            <a:pPr lvl="0">
              <a:spcBef>
                <a:spcPct val="0"/>
              </a:spcBef>
              <a:defRPr/>
            </a:pPr>
            <a:r>
              <a:rPr lang="en-US" sz="2000" dirty="0"/>
              <a:t> </a:t>
            </a:r>
            <a:r>
              <a:rPr lang="en-US" sz="2000" dirty="0" smtClean="0"/>
              <a:t>    printing”.  </a:t>
            </a:r>
            <a:r>
              <a:rPr lang="en-US" sz="2000" dirty="0"/>
              <a:t/>
            </a:r>
            <a:br>
              <a:rPr lang="en-US" sz="2000" dirty="0"/>
            </a:br>
            <a:endParaRPr lang="en-US" sz="2000" dirty="0"/>
          </a:p>
        </p:txBody>
      </p:sp>
      <p:sp>
        <p:nvSpPr>
          <p:cNvPr id="12" name="Right Arrow 11"/>
          <p:cNvSpPr/>
          <p:nvPr/>
        </p:nvSpPr>
        <p:spPr>
          <a:xfrm>
            <a:off x="2057400" y="6324600"/>
            <a:ext cx="9906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15</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1241</TotalTime>
  <Words>505</Words>
  <Application>Microsoft Office PowerPoint</Application>
  <PresentationFormat>On-screen Show (4:3)</PresentationFormat>
  <Paragraphs>122</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      UNIVERSITI PUTRA MALAYSIA </vt:lpstr>
      <vt:lpstr>PowerPoint Presentation</vt:lpstr>
      <vt:lpstr>Turnitin….</vt:lpstr>
      <vt:lpstr>ORIGINALITY REPORT</vt:lpstr>
      <vt:lpstr>PowerPoint Presentation</vt:lpstr>
      <vt:lpstr>Getting Started…</vt:lpstr>
      <vt:lpstr>PowerPoint Presentation</vt:lpstr>
      <vt:lpstr>Register student account (once only) </vt:lpstr>
      <vt:lpstr>2. Go to    “Create a     New Account”    and click     “Student” </vt:lpstr>
      <vt:lpstr>3. Fill up the  Class ID     &amp; Class enrollment      password                     **Please get from your lecturer/supervisor </vt:lpstr>
      <vt:lpstr>4. After filling up      your profile,      click on    “I agree…..create     profile” </vt:lpstr>
      <vt:lpstr>To submit your assignment </vt:lpstr>
      <vt:lpstr>You will see the class name; e.g: Class 1 and assignment name; e.g: assg1 (Both of them have been created by your lecturer/supervisor)  6. Click “submit” to upload your paper </vt:lpstr>
      <vt:lpstr>7. Select “single file    upload” for choose    a paper submission    method.  8. Then, fill up your      assignment title. </vt:lpstr>
      <vt:lpstr>9. Choose the file you     want to upload. </vt:lpstr>
      <vt:lpstr>    11. Click “submit”      to submit your      paper.   After your paper has been successfully submitted  12. Click “go to      portfolio” to       view the brief       Originality      Report</vt:lpstr>
      <vt:lpstr>To view your report </vt:lpstr>
      <vt:lpstr>PowerPoint Presentation</vt:lpstr>
      <vt:lpstr>The detail of similarity report </vt:lpstr>
      <vt:lpstr>PowerPoint Presentation</vt:lpstr>
    </vt:vector>
  </TitlesOfParts>
  <Company>Acer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Valued Acer Customer</dc:creator>
  <cp:lastModifiedBy>upm</cp:lastModifiedBy>
  <cp:revision>129</cp:revision>
  <dcterms:created xsi:type="dcterms:W3CDTF">2010-10-14T21:44:54Z</dcterms:created>
  <dcterms:modified xsi:type="dcterms:W3CDTF">2015-02-25T07:03:22Z</dcterms:modified>
</cp:coreProperties>
</file>